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930C4-EDD7-4D32-8E05-9E68D1B1B2CD}" v="43" dt="2023-11-06T19:04:16.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raa ehab" userId="f024a2b3bd330484" providerId="Windows Live" clId="Web-{667930C4-EDD7-4D32-8E05-9E68D1B1B2CD}"/>
    <pc:docChg chg="addSld modSld addMainMaster delMainMaster">
      <pc:chgData name="esraa ehab" userId="f024a2b3bd330484" providerId="Windows Live" clId="Web-{667930C4-EDD7-4D32-8E05-9E68D1B1B2CD}" dt="2023-11-06T19:04:16.590" v="46"/>
      <pc:docMkLst>
        <pc:docMk/>
      </pc:docMkLst>
      <pc:sldChg chg="addSp delSp modSp mod setBg modClrScheme setClrOvrMap modShow chgLayout">
        <pc:chgData name="esraa ehab" userId="f024a2b3bd330484" providerId="Windows Live" clId="Web-{667930C4-EDD7-4D32-8E05-9E68D1B1B2CD}" dt="2023-11-06T19:04:16.590" v="46"/>
        <pc:sldMkLst>
          <pc:docMk/>
          <pc:sldMk cId="109857222" sldId="256"/>
        </pc:sldMkLst>
        <pc:spChg chg="mod">
          <ac:chgData name="esraa ehab" userId="f024a2b3bd330484" providerId="Windows Live" clId="Web-{667930C4-EDD7-4D32-8E05-9E68D1B1B2CD}" dt="2023-11-06T19:00:27.496" v="12" actId="14100"/>
          <ac:spMkLst>
            <pc:docMk/>
            <pc:sldMk cId="109857222" sldId="256"/>
            <ac:spMk id="2" creationId="{00000000-0000-0000-0000-000000000000}"/>
          </ac:spMkLst>
        </pc:spChg>
        <pc:spChg chg="mod">
          <ac:chgData name="esraa ehab" userId="f024a2b3bd330484" providerId="Windows Live" clId="Web-{667930C4-EDD7-4D32-8E05-9E68D1B1B2CD}" dt="2023-11-06T18:59:34.618" v="3"/>
          <ac:spMkLst>
            <pc:docMk/>
            <pc:sldMk cId="109857222" sldId="256"/>
            <ac:spMk id="3" creationId="{00000000-0000-0000-0000-000000000000}"/>
          </ac:spMkLst>
        </pc:spChg>
        <pc:spChg chg="add del">
          <ac:chgData name="esraa ehab" userId="f024a2b3bd330484" providerId="Windows Live" clId="Web-{667930C4-EDD7-4D32-8E05-9E68D1B1B2CD}" dt="2023-11-06T18:59:34.618" v="3"/>
          <ac:spMkLst>
            <pc:docMk/>
            <pc:sldMk cId="109857222" sldId="256"/>
            <ac:spMk id="9" creationId="{71B2258F-86CA-4D4D-8270-BC05FCDEBFB3}"/>
          </ac:spMkLst>
        </pc:spChg>
        <pc:spChg chg="add">
          <ac:chgData name="esraa ehab" userId="f024a2b3bd330484" providerId="Windows Live" clId="Web-{667930C4-EDD7-4D32-8E05-9E68D1B1B2CD}" dt="2023-11-06T18:59:34.618" v="3"/>
          <ac:spMkLst>
            <pc:docMk/>
            <pc:sldMk cId="109857222" sldId="256"/>
            <ac:spMk id="14" creationId="{0149A9F6-B857-488C-AC3A-007B78165715}"/>
          </ac:spMkLst>
        </pc:spChg>
        <pc:spChg chg="add">
          <ac:chgData name="esraa ehab" userId="f024a2b3bd330484" providerId="Windows Live" clId="Web-{667930C4-EDD7-4D32-8E05-9E68D1B1B2CD}" dt="2023-11-06T18:59:34.618" v="3"/>
          <ac:spMkLst>
            <pc:docMk/>
            <pc:sldMk cId="109857222" sldId="256"/>
            <ac:spMk id="16" creationId="{249EFD05-C377-44BE-91F0-1D17C1D9BF60}"/>
          </ac:spMkLst>
        </pc:spChg>
        <pc:grpChg chg="add">
          <ac:chgData name="esraa ehab" userId="f024a2b3bd330484" providerId="Windows Live" clId="Web-{667930C4-EDD7-4D32-8E05-9E68D1B1B2CD}" dt="2023-11-06T18:59:34.618" v="3"/>
          <ac:grpSpMkLst>
            <pc:docMk/>
            <pc:sldMk cId="109857222" sldId="256"/>
            <ac:grpSpMk id="18" creationId="{F2FD01A0-E6FF-41CD-AEBD-279232B90D43}"/>
          </ac:grpSpMkLst>
        </pc:grpChg>
        <pc:grpChg chg="add">
          <ac:chgData name="esraa ehab" userId="f024a2b3bd330484" providerId="Windows Live" clId="Web-{667930C4-EDD7-4D32-8E05-9E68D1B1B2CD}" dt="2023-11-06T18:59:34.618" v="3"/>
          <ac:grpSpMkLst>
            <pc:docMk/>
            <pc:sldMk cId="109857222" sldId="256"/>
            <ac:grpSpMk id="23" creationId="{3C9AA14C-80A4-427C-A911-28CD20C56E5E}"/>
          </ac:grpSpMkLst>
        </pc:grpChg>
        <pc:picChg chg="add mod ord">
          <ac:chgData name="esraa ehab" userId="f024a2b3bd330484" providerId="Windows Live" clId="Web-{667930C4-EDD7-4D32-8E05-9E68D1B1B2CD}" dt="2023-11-06T18:59:34.618" v="3"/>
          <ac:picMkLst>
            <pc:docMk/>
            <pc:sldMk cId="109857222" sldId="256"/>
            <ac:picMk id="4" creationId="{ED9DE430-16B5-BD6A-3179-D1E269567B02}"/>
          </ac:picMkLst>
        </pc:picChg>
      </pc:sldChg>
      <pc:sldChg chg="modSp new">
        <pc:chgData name="esraa ehab" userId="f024a2b3bd330484" providerId="Windows Live" clId="Web-{667930C4-EDD7-4D32-8E05-9E68D1B1B2CD}" dt="2023-11-06T19:01:27.188" v="21" actId="20577"/>
        <pc:sldMkLst>
          <pc:docMk/>
          <pc:sldMk cId="1424556720" sldId="257"/>
        </pc:sldMkLst>
        <pc:spChg chg="mod">
          <ac:chgData name="esraa ehab" userId="f024a2b3bd330484" providerId="Windows Live" clId="Web-{667930C4-EDD7-4D32-8E05-9E68D1B1B2CD}" dt="2023-11-06T19:01:27.188" v="21" actId="20577"/>
          <ac:spMkLst>
            <pc:docMk/>
            <pc:sldMk cId="1424556720" sldId="257"/>
            <ac:spMk id="2" creationId="{3221FB30-4955-9FE3-5196-08BE85B76826}"/>
          </ac:spMkLst>
        </pc:spChg>
        <pc:spChg chg="mod">
          <ac:chgData name="esraa ehab" userId="f024a2b3bd330484" providerId="Windows Live" clId="Web-{667930C4-EDD7-4D32-8E05-9E68D1B1B2CD}" dt="2023-11-06T19:01:17.531" v="19" actId="20577"/>
          <ac:spMkLst>
            <pc:docMk/>
            <pc:sldMk cId="1424556720" sldId="257"/>
            <ac:spMk id="3" creationId="{1A1C0142-46F3-7F7C-8A63-7E82149B4301}"/>
          </ac:spMkLst>
        </pc:spChg>
      </pc:sldChg>
      <pc:sldChg chg="modSp new">
        <pc:chgData name="esraa ehab" userId="f024a2b3bd330484" providerId="Windows Live" clId="Web-{667930C4-EDD7-4D32-8E05-9E68D1B1B2CD}" dt="2023-11-06T19:02:14.082" v="29" actId="20577"/>
        <pc:sldMkLst>
          <pc:docMk/>
          <pc:sldMk cId="1241089442" sldId="258"/>
        </pc:sldMkLst>
        <pc:spChg chg="mod">
          <ac:chgData name="esraa ehab" userId="f024a2b3bd330484" providerId="Windows Live" clId="Web-{667930C4-EDD7-4D32-8E05-9E68D1B1B2CD}" dt="2023-11-06T19:02:06.347" v="28" actId="20577"/>
          <ac:spMkLst>
            <pc:docMk/>
            <pc:sldMk cId="1241089442" sldId="258"/>
            <ac:spMk id="2" creationId="{9CD4C45A-A51A-96B3-244A-F9DAA367DA5D}"/>
          </ac:spMkLst>
        </pc:spChg>
        <pc:spChg chg="mod">
          <ac:chgData name="esraa ehab" userId="f024a2b3bd330484" providerId="Windows Live" clId="Web-{667930C4-EDD7-4D32-8E05-9E68D1B1B2CD}" dt="2023-11-06T19:02:14.082" v="29" actId="20577"/>
          <ac:spMkLst>
            <pc:docMk/>
            <pc:sldMk cId="1241089442" sldId="258"/>
            <ac:spMk id="3" creationId="{A6248F82-FE8E-9132-8953-85160BA99D08}"/>
          </ac:spMkLst>
        </pc:spChg>
      </pc:sldChg>
      <pc:sldChg chg="addSp delSp modSp new">
        <pc:chgData name="esraa ehab" userId="f024a2b3bd330484" providerId="Windows Live" clId="Web-{667930C4-EDD7-4D32-8E05-9E68D1B1B2CD}" dt="2023-11-06T19:03:18.914" v="41"/>
        <pc:sldMkLst>
          <pc:docMk/>
          <pc:sldMk cId="1647664862" sldId="259"/>
        </pc:sldMkLst>
        <pc:spChg chg="mod">
          <ac:chgData name="esraa ehab" userId="f024a2b3bd330484" providerId="Windows Live" clId="Web-{667930C4-EDD7-4D32-8E05-9E68D1B1B2CD}" dt="2023-11-06T19:02:48.725" v="37" actId="20577"/>
          <ac:spMkLst>
            <pc:docMk/>
            <pc:sldMk cId="1647664862" sldId="259"/>
            <ac:spMk id="2" creationId="{EA0A75E1-B003-C6B1-344C-E858369CF0EF}"/>
          </ac:spMkLst>
        </pc:spChg>
        <pc:spChg chg="add del mod">
          <ac:chgData name="esraa ehab" userId="f024a2b3bd330484" providerId="Windows Live" clId="Web-{667930C4-EDD7-4D32-8E05-9E68D1B1B2CD}" dt="2023-11-06T19:03:18.914" v="41"/>
          <ac:spMkLst>
            <pc:docMk/>
            <pc:sldMk cId="1647664862" sldId="259"/>
            <ac:spMk id="3" creationId="{5663C262-F9A5-6FDA-A35E-36CC73599CD7}"/>
          </ac:spMkLst>
        </pc:spChg>
        <pc:graphicFrameChg chg="add del">
          <ac:chgData name="esraa ehab" userId="f024a2b3bd330484" providerId="Windows Live" clId="Web-{667930C4-EDD7-4D32-8E05-9E68D1B1B2CD}" dt="2023-11-06T19:03:18.852" v="40"/>
          <ac:graphicFrameMkLst>
            <pc:docMk/>
            <pc:sldMk cId="1647664862" sldId="259"/>
            <ac:graphicFrameMk id="5" creationId="{BA4372BE-F774-187A-241B-A9A12C129504}"/>
          </ac:graphicFrameMkLst>
        </pc:graphicFrameChg>
        <pc:graphicFrameChg chg="add">
          <ac:chgData name="esraa ehab" userId="f024a2b3bd330484" providerId="Windows Live" clId="Web-{667930C4-EDD7-4D32-8E05-9E68D1B1B2CD}" dt="2023-11-06T19:03:18.914" v="41"/>
          <ac:graphicFrameMkLst>
            <pc:docMk/>
            <pc:sldMk cId="1647664862" sldId="259"/>
            <ac:graphicFrameMk id="7" creationId="{17338991-202E-E7CE-0C78-959E5F25E902}"/>
          </ac:graphicFrameMkLst>
        </pc:graphicFrameChg>
      </pc:sldChg>
      <pc:sldChg chg="modSp new">
        <pc:chgData name="esraa ehab" userId="f024a2b3bd330484" providerId="Windows Live" clId="Web-{667930C4-EDD7-4D32-8E05-9E68D1B1B2CD}" dt="2023-11-06T19:04:14.652" v="45" actId="20577"/>
        <pc:sldMkLst>
          <pc:docMk/>
          <pc:sldMk cId="512356702" sldId="260"/>
        </pc:sldMkLst>
        <pc:spChg chg="mod">
          <ac:chgData name="esraa ehab" userId="f024a2b3bd330484" providerId="Windows Live" clId="Web-{667930C4-EDD7-4D32-8E05-9E68D1B1B2CD}" dt="2023-11-06T19:04:03.636" v="43" actId="20577"/>
          <ac:spMkLst>
            <pc:docMk/>
            <pc:sldMk cId="512356702" sldId="260"/>
            <ac:spMk id="2" creationId="{964FA4F6-81FD-383E-75B8-7A1427424459}"/>
          </ac:spMkLst>
        </pc:spChg>
        <pc:spChg chg="mod">
          <ac:chgData name="esraa ehab" userId="f024a2b3bd330484" providerId="Windows Live" clId="Web-{667930C4-EDD7-4D32-8E05-9E68D1B1B2CD}" dt="2023-11-06T19:04:14.652" v="45" actId="20577"/>
          <ac:spMkLst>
            <pc:docMk/>
            <pc:sldMk cId="512356702" sldId="260"/>
            <ac:spMk id="3" creationId="{4C8850E4-FA31-D21C-4552-2F2DD2A99A9E}"/>
          </ac:spMkLst>
        </pc:spChg>
      </pc:sldChg>
      <pc:sldMasterChg chg="del delSldLayout">
        <pc:chgData name="esraa ehab" userId="f024a2b3bd330484" providerId="Windows Live" clId="Web-{667930C4-EDD7-4D32-8E05-9E68D1B1B2CD}" dt="2023-11-06T18:59:34.618" v="3"/>
        <pc:sldMasterMkLst>
          <pc:docMk/>
          <pc:sldMasterMk cId="2460954070" sldId="2147483660"/>
        </pc:sldMasterMkLst>
        <pc:sldLayoutChg chg="del">
          <pc:chgData name="esraa ehab" userId="f024a2b3bd330484" providerId="Windows Live" clId="Web-{667930C4-EDD7-4D32-8E05-9E68D1B1B2CD}" dt="2023-11-06T18:59:34.618" v="3"/>
          <pc:sldLayoutMkLst>
            <pc:docMk/>
            <pc:sldMasterMk cId="2460954070" sldId="2147483660"/>
            <pc:sldLayoutMk cId="2385387890" sldId="2147483661"/>
          </pc:sldLayoutMkLst>
        </pc:sldLayoutChg>
        <pc:sldLayoutChg chg="del">
          <pc:chgData name="esraa ehab" userId="f024a2b3bd330484" providerId="Windows Live" clId="Web-{667930C4-EDD7-4D32-8E05-9E68D1B1B2CD}" dt="2023-11-06T18:59:34.618" v="3"/>
          <pc:sldLayoutMkLst>
            <pc:docMk/>
            <pc:sldMasterMk cId="2460954070" sldId="2147483660"/>
            <pc:sldLayoutMk cId="949138452" sldId="2147483662"/>
          </pc:sldLayoutMkLst>
        </pc:sldLayoutChg>
        <pc:sldLayoutChg chg="del">
          <pc:chgData name="esraa ehab" userId="f024a2b3bd330484" providerId="Windows Live" clId="Web-{667930C4-EDD7-4D32-8E05-9E68D1B1B2CD}" dt="2023-11-06T18:59:34.618" v="3"/>
          <pc:sldLayoutMkLst>
            <pc:docMk/>
            <pc:sldMasterMk cId="2460954070" sldId="2147483660"/>
            <pc:sldLayoutMk cId="2591524520" sldId="2147483663"/>
          </pc:sldLayoutMkLst>
        </pc:sldLayoutChg>
        <pc:sldLayoutChg chg="del">
          <pc:chgData name="esraa ehab" userId="f024a2b3bd330484" providerId="Windows Live" clId="Web-{667930C4-EDD7-4D32-8E05-9E68D1B1B2CD}" dt="2023-11-06T18:59:34.618" v="3"/>
          <pc:sldLayoutMkLst>
            <pc:docMk/>
            <pc:sldMasterMk cId="2460954070" sldId="2147483660"/>
            <pc:sldLayoutMk cId="1203092039" sldId="2147483664"/>
          </pc:sldLayoutMkLst>
        </pc:sldLayoutChg>
        <pc:sldLayoutChg chg="del">
          <pc:chgData name="esraa ehab" userId="f024a2b3bd330484" providerId="Windows Live" clId="Web-{667930C4-EDD7-4D32-8E05-9E68D1B1B2CD}" dt="2023-11-06T18:59:34.618" v="3"/>
          <pc:sldLayoutMkLst>
            <pc:docMk/>
            <pc:sldMasterMk cId="2460954070" sldId="2147483660"/>
            <pc:sldLayoutMk cId="3733172339" sldId="2147483665"/>
          </pc:sldLayoutMkLst>
        </pc:sldLayoutChg>
        <pc:sldLayoutChg chg="del">
          <pc:chgData name="esraa ehab" userId="f024a2b3bd330484" providerId="Windows Live" clId="Web-{667930C4-EDD7-4D32-8E05-9E68D1B1B2CD}" dt="2023-11-06T18:59:34.618" v="3"/>
          <pc:sldLayoutMkLst>
            <pc:docMk/>
            <pc:sldMasterMk cId="2460954070" sldId="2147483660"/>
            <pc:sldLayoutMk cId="3210312558" sldId="2147483666"/>
          </pc:sldLayoutMkLst>
        </pc:sldLayoutChg>
        <pc:sldLayoutChg chg="del">
          <pc:chgData name="esraa ehab" userId="f024a2b3bd330484" providerId="Windows Live" clId="Web-{667930C4-EDD7-4D32-8E05-9E68D1B1B2CD}" dt="2023-11-06T18:59:34.618" v="3"/>
          <pc:sldLayoutMkLst>
            <pc:docMk/>
            <pc:sldMasterMk cId="2460954070" sldId="2147483660"/>
            <pc:sldLayoutMk cId="3146388984" sldId="2147483667"/>
          </pc:sldLayoutMkLst>
        </pc:sldLayoutChg>
        <pc:sldLayoutChg chg="del">
          <pc:chgData name="esraa ehab" userId="f024a2b3bd330484" providerId="Windows Live" clId="Web-{667930C4-EDD7-4D32-8E05-9E68D1B1B2CD}" dt="2023-11-06T18:59:34.618" v="3"/>
          <pc:sldLayoutMkLst>
            <pc:docMk/>
            <pc:sldMasterMk cId="2460954070" sldId="2147483660"/>
            <pc:sldLayoutMk cId="3171841454" sldId="2147483668"/>
          </pc:sldLayoutMkLst>
        </pc:sldLayoutChg>
        <pc:sldLayoutChg chg="del">
          <pc:chgData name="esraa ehab" userId="f024a2b3bd330484" providerId="Windows Live" clId="Web-{667930C4-EDD7-4D32-8E05-9E68D1B1B2CD}" dt="2023-11-06T18:59:34.618" v="3"/>
          <pc:sldLayoutMkLst>
            <pc:docMk/>
            <pc:sldMasterMk cId="2460954070" sldId="2147483660"/>
            <pc:sldLayoutMk cId="1718958274" sldId="2147483669"/>
          </pc:sldLayoutMkLst>
        </pc:sldLayoutChg>
        <pc:sldLayoutChg chg="del">
          <pc:chgData name="esraa ehab" userId="f024a2b3bd330484" providerId="Windows Live" clId="Web-{667930C4-EDD7-4D32-8E05-9E68D1B1B2CD}" dt="2023-11-06T18:59:34.618" v="3"/>
          <pc:sldLayoutMkLst>
            <pc:docMk/>
            <pc:sldMasterMk cId="2460954070" sldId="2147483660"/>
            <pc:sldLayoutMk cId="2202905451" sldId="2147483670"/>
          </pc:sldLayoutMkLst>
        </pc:sldLayoutChg>
        <pc:sldLayoutChg chg="del">
          <pc:chgData name="esraa ehab" userId="f024a2b3bd330484" providerId="Windows Live" clId="Web-{667930C4-EDD7-4D32-8E05-9E68D1B1B2CD}" dt="2023-11-06T18:59:34.618" v="3"/>
          <pc:sldLayoutMkLst>
            <pc:docMk/>
            <pc:sldMasterMk cId="2460954070" sldId="2147483660"/>
            <pc:sldLayoutMk cId="3479445657" sldId="2147483671"/>
          </pc:sldLayoutMkLst>
        </pc:sldLayoutChg>
      </pc:sldMasterChg>
      <pc:sldMasterChg chg="add replId addSldLayout">
        <pc:chgData name="esraa ehab" userId="f024a2b3bd330484" providerId="Windows Live" clId="Web-{667930C4-EDD7-4D32-8E05-9E68D1B1B2CD}" dt="2023-11-06T18:59:34.618" v="3"/>
        <pc:sldMasterMkLst>
          <pc:docMk/>
          <pc:sldMasterMk cId="2535320369" sldId="2147483672"/>
        </pc:sldMasterMkLst>
        <pc:sldLayoutChg chg="add">
          <pc:chgData name="esraa ehab" userId="f024a2b3bd330484" providerId="Windows Live" clId="Web-{667930C4-EDD7-4D32-8E05-9E68D1B1B2CD}" dt="2023-11-06T18:59:34.618" v="3"/>
          <pc:sldLayoutMkLst>
            <pc:docMk/>
            <pc:sldMasterMk cId="2535320369" sldId="2147483672"/>
            <pc:sldLayoutMk cId="1076190254" sldId="2147483673"/>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1857056948" sldId="2147483674"/>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8763075" sldId="2147483675"/>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1548553077" sldId="2147483676"/>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1092692448" sldId="2147483677"/>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337804068" sldId="2147483678"/>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3762470483" sldId="2147483679"/>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4143245873" sldId="2147483680"/>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2696362125" sldId="2147483681"/>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1985010486" sldId="2147483682"/>
          </pc:sldLayoutMkLst>
        </pc:sldLayoutChg>
        <pc:sldLayoutChg chg="add replId">
          <pc:chgData name="esraa ehab" userId="f024a2b3bd330484" providerId="Windows Live" clId="Web-{667930C4-EDD7-4D32-8E05-9E68D1B1B2CD}" dt="2023-11-06T18:59:34.618" v="3"/>
          <pc:sldLayoutMkLst>
            <pc:docMk/>
            <pc:sldMasterMk cId="2535320369" sldId="2147483672"/>
            <pc:sldLayoutMk cId="1517320111" sldId="214748368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3C58A1-813C-4789-8894-8BEF164FA583}"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B804ECD6-B100-4F6B-A201-2D7F05105E25}">
      <dgm:prSet/>
      <dgm:spPr/>
      <dgm:t>
        <a:bodyPr/>
        <a:lstStyle/>
        <a:p>
          <a:r>
            <a:rPr lang="en-US" b="1"/>
            <a:t>الخنجر السعيدي:</a:t>
          </a:r>
          <a:r>
            <a:rPr lang="en-US"/>
            <a:t> ويشتهر بهذا الاسم نسبًث إلى السيد سعيد بن سلطان الذي تولى حكم السلطنة عام 1804 ميلاديًا، ويتكون مقبضه من نقوش فضية ماعدا الحواف الجانبية، ويُنقش مربعات متداخلة من جهة الأمام، ويوجد به سبع حلقات، ويصنع من الفضة أو الذهب، أو من النوعيين معًا.</a:t>
          </a:r>
        </a:p>
      </dgm:t>
    </dgm:pt>
    <dgm:pt modelId="{5876819D-CEBE-49ED-9BC8-20FFD81EAD7C}" type="parTrans" cxnId="{501915DC-6067-4940-B5EA-75ED5A8E62DF}">
      <dgm:prSet/>
      <dgm:spPr/>
      <dgm:t>
        <a:bodyPr/>
        <a:lstStyle/>
        <a:p>
          <a:endParaRPr lang="en-US"/>
        </a:p>
      </dgm:t>
    </dgm:pt>
    <dgm:pt modelId="{61D549E6-3607-4E9C-BC95-DBDF24A10E08}" type="sibTrans" cxnId="{501915DC-6067-4940-B5EA-75ED5A8E62DF}">
      <dgm:prSet/>
      <dgm:spPr/>
      <dgm:t>
        <a:bodyPr/>
        <a:lstStyle/>
        <a:p>
          <a:endParaRPr lang="en-US"/>
        </a:p>
      </dgm:t>
    </dgm:pt>
    <dgm:pt modelId="{AF89297B-BDA5-4B2C-97B6-A0698287CF6B}">
      <dgm:prSet/>
      <dgm:spPr/>
      <dgm:t>
        <a:bodyPr/>
        <a:lstStyle/>
        <a:p>
          <a:r>
            <a:rPr lang="en-US" b="1"/>
            <a:t>الخنجر النزواني:</a:t>
          </a:r>
          <a:r>
            <a:rPr lang="en-US"/>
            <a:t> وقد تم اقتباس الاسم من ولاية نزوي بعمان، وهي واحدة من أشهر الولايات التاريخية، وكان هذا النوع يشتهر لدى طبقة الحرفيين من أهل السلطنة، وهو خنجر ذو حجم كبير، وله شهرة واسعة في السلطنة بين الشعب.</a:t>
          </a:r>
        </a:p>
      </dgm:t>
    </dgm:pt>
    <dgm:pt modelId="{E539BE6C-3D21-4503-89B8-36AA8DD35398}" type="parTrans" cxnId="{8D862B2D-C7E7-4A39-81E0-E0D4AC209E61}">
      <dgm:prSet/>
      <dgm:spPr/>
      <dgm:t>
        <a:bodyPr/>
        <a:lstStyle/>
        <a:p>
          <a:endParaRPr lang="en-US"/>
        </a:p>
      </dgm:t>
    </dgm:pt>
    <dgm:pt modelId="{FEEE94BE-E0BC-4C15-B4A1-6574B51B3F1E}" type="sibTrans" cxnId="{8D862B2D-C7E7-4A39-81E0-E0D4AC209E61}">
      <dgm:prSet/>
      <dgm:spPr/>
      <dgm:t>
        <a:bodyPr/>
        <a:lstStyle/>
        <a:p>
          <a:endParaRPr lang="en-US"/>
        </a:p>
      </dgm:t>
    </dgm:pt>
    <dgm:pt modelId="{AE3D1EBB-BB71-4E8E-A361-F156D8B906D4}">
      <dgm:prSet/>
      <dgm:spPr/>
      <dgm:t>
        <a:bodyPr/>
        <a:lstStyle/>
        <a:p>
          <a:r>
            <a:rPr lang="en-US" b="1"/>
            <a:t>الخنجر البطاني:</a:t>
          </a:r>
          <a:r>
            <a:rPr lang="en-US"/>
            <a:t> تم اقتباس اسمه من محافظة الباطنة، كما يطلق عليه كذلك الخنجر الساحلي، وذلك لوجود معظم ولايات المحافظة على الساحل، ويعد حجم الخنجر صغير مقارنة بالخنجر النزواني.</a:t>
          </a:r>
        </a:p>
      </dgm:t>
    </dgm:pt>
    <dgm:pt modelId="{83AE2CBA-BDC5-4815-AEE0-DC76A591751C}" type="parTrans" cxnId="{8764E93B-EF11-43D6-B2D4-3541D6F82431}">
      <dgm:prSet/>
      <dgm:spPr/>
      <dgm:t>
        <a:bodyPr/>
        <a:lstStyle/>
        <a:p>
          <a:endParaRPr lang="en-US"/>
        </a:p>
      </dgm:t>
    </dgm:pt>
    <dgm:pt modelId="{56509F48-7E80-48F5-8E38-241F5ED4C83C}" type="sibTrans" cxnId="{8764E93B-EF11-43D6-B2D4-3541D6F82431}">
      <dgm:prSet/>
      <dgm:spPr/>
      <dgm:t>
        <a:bodyPr/>
        <a:lstStyle/>
        <a:p>
          <a:endParaRPr lang="en-US"/>
        </a:p>
      </dgm:t>
    </dgm:pt>
    <dgm:pt modelId="{AD9BB6CB-FBFB-4EDD-B886-D0E04C5A94CC}">
      <dgm:prSet/>
      <dgm:spPr/>
      <dgm:t>
        <a:bodyPr/>
        <a:lstStyle/>
        <a:p>
          <a:r>
            <a:rPr lang="en-US" b="1"/>
            <a:t>الخنجر الصوري:</a:t>
          </a:r>
          <a:r>
            <a:rPr lang="en-US"/>
            <a:t> وسثمي بهذا الاسم لأنه يُصنع بمدينة صور، وهو صغير الحجم وخفيف الوزن، ويُطلى مقبضة بطلاء الذهب، ويُصنع الغند من الجلد.</a:t>
          </a:r>
        </a:p>
      </dgm:t>
    </dgm:pt>
    <dgm:pt modelId="{4A9990DF-2032-4C9B-AED1-BB56EA94A4D7}" type="parTrans" cxnId="{FED8A9F1-742D-4798-B92D-F0056945B1CE}">
      <dgm:prSet/>
      <dgm:spPr/>
      <dgm:t>
        <a:bodyPr/>
        <a:lstStyle/>
        <a:p>
          <a:endParaRPr lang="en-US"/>
        </a:p>
      </dgm:t>
    </dgm:pt>
    <dgm:pt modelId="{4B45C6CC-82CF-4140-AD9A-F10BCD0E4466}" type="sibTrans" cxnId="{FED8A9F1-742D-4798-B92D-F0056945B1CE}">
      <dgm:prSet/>
      <dgm:spPr/>
      <dgm:t>
        <a:bodyPr/>
        <a:lstStyle/>
        <a:p>
          <a:endParaRPr lang="en-US"/>
        </a:p>
      </dgm:t>
    </dgm:pt>
    <dgm:pt modelId="{2BF0FFF1-1341-453A-8B52-6A0311C4F2AA}">
      <dgm:prSet/>
      <dgm:spPr/>
      <dgm:t>
        <a:bodyPr/>
        <a:lstStyle/>
        <a:p>
          <a:r>
            <a:rPr lang="en-US" b="1"/>
            <a:t>الخنجر الجنوبي:</a:t>
          </a:r>
          <a:r>
            <a:rPr lang="en-US"/>
            <a:t> يشتهر هذا الخنجر في محافظة ظفار، ويتميز بأنه طويل وكبير الحجم.</a:t>
          </a:r>
        </a:p>
      </dgm:t>
    </dgm:pt>
    <dgm:pt modelId="{FEA867BD-21CF-4F19-A07C-EAB1CB3938DC}" type="parTrans" cxnId="{2F44E907-CDCE-4BE8-A98F-3E66C2DECB80}">
      <dgm:prSet/>
      <dgm:spPr/>
      <dgm:t>
        <a:bodyPr/>
        <a:lstStyle/>
        <a:p>
          <a:endParaRPr lang="en-US"/>
        </a:p>
      </dgm:t>
    </dgm:pt>
    <dgm:pt modelId="{6648E3CE-5170-4F51-BB30-783831D1FE50}" type="sibTrans" cxnId="{2F44E907-CDCE-4BE8-A98F-3E66C2DECB80}">
      <dgm:prSet/>
      <dgm:spPr/>
      <dgm:t>
        <a:bodyPr/>
        <a:lstStyle/>
        <a:p>
          <a:endParaRPr lang="en-US"/>
        </a:p>
      </dgm:t>
    </dgm:pt>
    <dgm:pt modelId="{732C0C1A-1053-4D25-A6F9-96148210F39C}">
      <dgm:prSet/>
      <dgm:spPr/>
      <dgm:t>
        <a:bodyPr/>
        <a:lstStyle/>
        <a:p>
          <a:r>
            <a:rPr lang="en-US" b="1"/>
            <a:t>الخنجر الحنشي:</a:t>
          </a:r>
          <a:r>
            <a:rPr lang="en-US"/>
            <a:t> هو الخنجر الذي يمتلكه أهل البادية وأهل الشرقية، وهو خنجر شبيه للسكين في الطول والوزن والشكل.</a:t>
          </a:r>
        </a:p>
      </dgm:t>
    </dgm:pt>
    <dgm:pt modelId="{4ED38042-C6CD-465C-BAA9-611564674C54}" type="parTrans" cxnId="{645F28B3-7902-4BE7-9F7D-0577389C28DD}">
      <dgm:prSet/>
      <dgm:spPr/>
      <dgm:t>
        <a:bodyPr/>
        <a:lstStyle/>
        <a:p>
          <a:endParaRPr lang="en-US"/>
        </a:p>
      </dgm:t>
    </dgm:pt>
    <dgm:pt modelId="{B181033A-EDB3-49A4-9E11-54478BC050DA}" type="sibTrans" cxnId="{645F28B3-7902-4BE7-9F7D-0577389C28DD}">
      <dgm:prSet/>
      <dgm:spPr/>
      <dgm:t>
        <a:bodyPr/>
        <a:lstStyle/>
        <a:p>
          <a:endParaRPr lang="en-US"/>
        </a:p>
      </dgm:t>
    </dgm:pt>
    <dgm:pt modelId="{AEB6ABD9-B09B-4AAE-BB14-743AC62836D3}" type="pres">
      <dgm:prSet presAssocID="{F23C58A1-813C-4789-8894-8BEF164FA583}" presName="diagram" presStyleCnt="0">
        <dgm:presLayoutVars>
          <dgm:dir/>
          <dgm:resizeHandles val="exact"/>
        </dgm:presLayoutVars>
      </dgm:prSet>
      <dgm:spPr/>
    </dgm:pt>
    <dgm:pt modelId="{4310D4D4-40AD-4487-BC35-4CE25205AEB8}" type="pres">
      <dgm:prSet presAssocID="{B804ECD6-B100-4F6B-A201-2D7F05105E25}" presName="node" presStyleLbl="node1" presStyleIdx="0" presStyleCnt="6">
        <dgm:presLayoutVars>
          <dgm:bulletEnabled val="1"/>
        </dgm:presLayoutVars>
      </dgm:prSet>
      <dgm:spPr/>
    </dgm:pt>
    <dgm:pt modelId="{6AFAAA63-820C-4452-89F2-1F6E2D307CAE}" type="pres">
      <dgm:prSet presAssocID="{61D549E6-3607-4E9C-BC95-DBDF24A10E08}" presName="sibTrans" presStyleCnt="0"/>
      <dgm:spPr/>
    </dgm:pt>
    <dgm:pt modelId="{3F919126-127D-414A-B898-59ED4021687D}" type="pres">
      <dgm:prSet presAssocID="{AF89297B-BDA5-4B2C-97B6-A0698287CF6B}" presName="node" presStyleLbl="node1" presStyleIdx="1" presStyleCnt="6">
        <dgm:presLayoutVars>
          <dgm:bulletEnabled val="1"/>
        </dgm:presLayoutVars>
      </dgm:prSet>
      <dgm:spPr/>
    </dgm:pt>
    <dgm:pt modelId="{8CF9017F-7E2C-41A3-95B6-87F2CFD400A7}" type="pres">
      <dgm:prSet presAssocID="{FEEE94BE-E0BC-4C15-B4A1-6574B51B3F1E}" presName="sibTrans" presStyleCnt="0"/>
      <dgm:spPr/>
    </dgm:pt>
    <dgm:pt modelId="{7EAF9E3B-C38F-433E-AEE3-5500D9C6D40E}" type="pres">
      <dgm:prSet presAssocID="{AE3D1EBB-BB71-4E8E-A361-F156D8B906D4}" presName="node" presStyleLbl="node1" presStyleIdx="2" presStyleCnt="6">
        <dgm:presLayoutVars>
          <dgm:bulletEnabled val="1"/>
        </dgm:presLayoutVars>
      </dgm:prSet>
      <dgm:spPr/>
    </dgm:pt>
    <dgm:pt modelId="{8A9D9E14-2B58-48C2-9824-BD89F95F9FFD}" type="pres">
      <dgm:prSet presAssocID="{56509F48-7E80-48F5-8E38-241F5ED4C83C}" presName="sibTrans" presStyleCnt="0"/>
      <dgm:spPr/>
    </dgm:pt>
    <dgm:pt modelId="{B115FF15-AE97-437E-89FD-84D2E45E15E9}" type="pres">
      <dgm:prSet presAssocID="{AD9BB6CB-FBFB-4EDD-B886-D0E04C5A94CC}" presName="node" presStyleLbl="node1" presStyleIdx="3" presStyleCnt="6">
        <dgm:presLayoutVars>
          <dgm:bulletEnabled val="1"/>
        </dgm:presLayoutVars>
      </dgm:prSet>
      <dgm:spPr/>
    </dgm:pt>
    <dgm:pt modelId="{50B64A1B-CE7C-42FC-886A-5B205B96E779}" type="pres">
      <dgm:prSet presAssocID="{4B45C6CC-82CF-4140-AD9A-F10BCD0E4466}" presName="sibTrans" presStyleCnt="0"/>
      <dgm:spPr/>
    </dgm:pt>
    <dgm:pt modelId="{03E404F5-9D4A-4C31-ADC6-3E733E173C64}" type="pres">
      <dgm:prSet presAssocID="{2BF0FFF1-1341-453A-8B52-6A0311C4F2AA}" presName="node" presStyleLbl="node1" presStyleIdx="4" presStyleCnt="6">
        <dgm:presLayoutVars>
          <dgm:bulletEnabled val="1"/>
        </dgm:presLayoutVars>
      </dgm:prSet>
      <dgm:spPr/>
    </dgm:pt>
    <dgm:pt modelId="{AF27E05F-CA58-46F4-B2BE-7D97C61EC89E}" type="pres">
      <dgm:prSet presAssocID="{6648E3CE-5170-4F51-BB30-783831D1FE50}" presName="sibTrans" presStyleCnt="0"/>
      <dgm:spPr/>
    </dgm:pt>
    <dgm:pt modelId="{B190BC5C-FC24-4A36-940F-70860059F6D9}" type="pres">
      <dgm:prSet presAssocID="{732C0C1A-1053-4D25-A6F9-96148210F39C}" presName="node" presStyleLbl="node1" presStyleIdx="5" presStyleCnt="6">
        <dgm:presLayoutVars>
          <dgm:bulletEnabled val="1"/>
        </dgm:presLayoutVars>
      </dgm:prSet>
      <dgm:spPr/>
    </dgm:pt>
  </dgm:ptLst>
  <dgm:cxnLst>
    <dgm:cxn modelId="{2F44E907-CDCE-4BE8-A98F-3E66C2DECB80}" srcId="{F23C58A1-813C-4789-8894-8BEF164FA583}" destId="{2BF0FFF1-1341-453A-8B52-6A0311C4F2AA}" srcOrd="4" destOrd="0" parTransId="{FEA867BD-21CF-4F19-A07C-EAB1CB3938DC}" sibTransId="{6648E3CE-5170-4F51-BB30-783831D1FE50}"/>
    <dgm:cxn modelId="{B53DA31C-6700-4BD2-8596-0319265C3BEE}" type="presOf" srcId="{732C0C1A-1053-4D25-A6F9-96148210F39C}" destId="{B190BC5C-FC24-4A36-940F-70860059F6D9}" srcOrd="0" destOrd="0" presId="urn:microsoft.com/office/officeart/2005/8/layout/default"/>
    <dgm:cxn modelId="{3DC8282A-D839-4548-9751-5E255BA3A6C4}" type="presOf" srcId="{B804ECD6-B100-4F6B-A201-2D7F05105E25}" destId="{4310D4D4-40AD-4487-BC35-4CE25205AEB8}" srcOrd="0" destOrd="0" presId="urn:microsoft.com/office/officeart/2005/8/layout/default"/>
    <dgm:cxn modelId="{8D862B2D-C7E7-4A39-81E0-E0D4AC209E61}" srcId="{F23C58A1-813C-4789-8894-8BEF164FA583}" destId="{AF89297B-BDA5-4B2C-97B6-A0698287CF6B}" srcOrd="1" destOrd="0" parTransId="{E539BE6C-3D21-4503-89B8-36AA8DD35398}" sibTransId="{FEEE94BE-E0BC-4C15-B4A1-6574B51B3F1E}"/>
    <dgm:cxn modelId="{F2ED7B2F-6F11-4C5E-ACC3-4A86D2A1C92A}" type="presOf" srcId="{AF89297B-BDA5-4B2C-97B6-A0698287CF6B}" destId="{3F919126-127D-414A-B898-59ED4021687D}" srcOrd="0" destOrd="0" presId="urn:microsoft.com/office/officeart/2005/8/layout/default"/>
    <dgm:cxn modelId="{8764E93B-EF11-43D6-B2D4-3541D6F82431}" srcId="{F23C58A1-813C-4789-8894-8BEF164FA583}" destId="{AE3D1EBB-BB71-4E8E-A361-F156D8B906D4}" srcOrd="2" destOrd="0" parTransId="{83AE2CBA-BDC5-4815-AEE0-DC76A591751C}" sibTransId="{56509F48-7E80-48F5-8E38-241F5ED4C83C}"/>
    <dgm:cxn modelId="{5231C73F-684E-4EA4-8432-2901AEC4CA00}" type="presOf" srcId="{AE3D1EBB-BB71-4E8E-A361-F156D8B906D4}" destId="{7EAF9E3B-C38F-433E-AEE3-5500D9C6D40E}" srcOrd="0" destOrd="0" presId="urn:microsoft.com/office/officeart/2005/8/layout/default"/>
    <dgm:cxn modelId="{591EA55E-FD84-4A54-AB84-BDD9E42586A0}" type="presOf" srcId="{AD9BB6CB-FBFB-4EDD-B886-D0E04C5A94CC}" destId="{B115FF15-AE97-437E-89FD-84D2E45E15E9}" srcOrd="0" destOrd="0" presId="urn:microsoft.com/office/officeart/2005/8/layout/default"/>
    <dgm:cxn modelId="{FFA0A3AB-76E3-4F7E-AD41-94F417D243FE}" type="presOf" srcId="{2BF0FFF1-1341-453A-8B52-6A0311C4F2AA}" destId="{03E404F5-9D4A-4C31-ADC6-3E733E173C64}" srcOrd="0" destOrd="0" presId="urn:microsoft.com/office/officeart/2005/8/layout/default"/>
    <dgm:cxn modelId="{645F28B3-7902-4BE7-9F7D-0577389C28DD}" srcId="{F23C58A1-813C-4789-8894-8BEF164FA583}" destId="{732C0C1A-1053-4D25-A6F9-96148210F39C}" srcOrd="5" destOrd="0" parTransId="{4ED38042-C6CD-465C-BAA9-611564674C54}" sibTransId="{B181033A-EDB3-49A4-9E11-54478BC050DA}"/>
    <dgm:cxn modelId="{501915DC-6067-4940-B5EA-75ED5A8E62DF}" srcId="{F23C58A1-813C-4789-8894-8BEF164FA583}" destId="{B804ECD6-B100-4F6B-A201-2D7F05105E25}" srcOrd="0" destOrd="0" parTransId="{5876819D-CEBE-49ED-9BC8-20FFD81EAD7C}" sibTransId="{61D549E6-3607-4E9C-BC95-DBDF24A10E08}"/>
    <dgm:cxn modelId="{FED8A9F1-742D-4798-B92D-F0056945B1CE}" srcId="{F23C58A1-813C-4789-8894-8BEF164FA583}" destId="{AD9BB6CB-FBFB-4EDD-B886-D0E04C5A94CC}" srcOrd="3" destOrd="0" parTransId="{4A9990DF-2032-4C9B-AED1-BB56EA94A4D7}" sibTransId="{4B45C6CC-82CF-4140-AD9A-F10BCD0E4466}"/>
    <dgm:cxn modelId="{0D12B0F8-60A0-40EB-A403-C70F5FEDAB2D}" type="presOf" srcId="{F23C58A1-813C-4789-8894-8BEF164FA583}" destId="{AEB6ABD9-B09B-4AAE-BB14-743AC62836D3}" srcOrd="0" destOrd="0" presId="urn:microsoft.com/office/officeart/2005/8/layout/default"/>
    <dgm:cxn modelId="{A2FEB5F7-F547-4484-8982-C3B48E770DC8}" type="presParOf" srcId="{AEB6ABD9-B09B-4AAE-BB14-743AC62836D3}" destId="{4310D4D4-40AD-4487-BC35-4CE25205AEB8}" srcOrd="0" destOrd="0" presId="urn:microsoft.com/office/officeart/2005/8/layout/default"/>
    <dgm:cxn modelId="{DE0119BE-F3DF-4552-8C61-88D698F9194E}" type="presParOf" srcId="{AEB6ABD9-B09B-4AAE-BB14-743AC62836D3}" destId="{6AFAAA63-820C-4452-89F2-1F6E2D307CAE}" srcOrd="1" destOrd="0" presId="urn:microsoft.com/office/officeart/2005/8/layout/default"/>
    <dgm:cxn modelId="{A5DA0C61-F5AE-499D-8A4F-81C4D90E52B2}" type="presParOf" srcId="{AEB6ABD9-B09B-4AAE-BB14-743AC62836D3}" destId="{3F919126-127D-414A-B898-59ED4021687D}" srcOrd="2" destOrd="0" presId="urn:microsoft.com/office/officeart/2005/8/layout/default"/>
    <dgm:cxn modelId="{D1D15BC8-BDED-4AC5-9C67-E34A3FBE3A1A}" type="presParOf" srcId="{AEB6ABD9-B09B-4AAE-BB14-743AC62836D3}" destId="{8CF9017F-7E2C-41A3-95B6-87F2CFD400A7}" srcOrd="3" destOrd="0" presId="urn:microsoft.com/office/officeart/2005/8/layout/default"/>
    <dgm:cxn modelId="{6FAC3FBB-451D-4509-BAB3-0874CFF305BF}" type="presParOf" srcId="{AEB6ABD9-B09B-4AAE-BB14-743AC62836D3}" destId="{7EAF9E3B-C38F-433E-AEE3-5500D9C6D40E}" srcOrd="4" destOrd="0" presId="urn:microsoft.com/office/officeart/2005/8/layout/default"/>
    <dgm:cxn modelId="{EDFDF4CD-1904-4D37-B3AA-CC138868AF49}" type="presParOf" srcId="{AEB6ABD9-B09B-4AAE-BB14-743AC62836D3}" destId="{8A9D9E14-2B58-48C2-9824-BD89F95F9FFD}" srcOrd="5" destOrd="0" presId="urn:microsoft.com/office/officeart/2005/8/layout/default"/>
    <dgm:cxn modelId="{A4A091E6-C524-4D30-B17B-A819517392D2}" type="presParOf" srcId="{AEB6ABD9-B09B-4AAE-BB14-743AC62836D3}" destId="{B115FF15-AE97-437E-89FD-84D2E45E15E9}" srcOrd="6" destOrd="0" presId="urn:microsoft.com/office/officeart/2005/8/layout/default"/>
    <dgm:cxn modelId="{F5B19A2E-0BD4-4772-8731-A2AD5D47788F}" type="presParOf" srcId="{AEB6ABD9-B09B-4AAE-BB14-743AC62836D3}" destId="{50B64A1B-CE7C-42FC-886A-5B205B96E779}" srcOrd="7" destOrd="0" presId="urn:microsoft.com/office/officeart/2005/8/layout/default"/>
    <dgm:cxn modelId="{789D4B17-E1F4-4DE8-B92E-FC92A95A20C0}" type="presParOf" srcId="{AEB6ABD9-B09B-4AAE-BB14-743AC62836D3}" destId="{03E404F5-9D4A-4C31-ADC6-3E733E173C64}" srcOrd="8" destOrd="0" presId="urn:microsoft.com/office/officeart/2005/8/layout/default"/>
    <dgm:cxn modelId="{E089970E-FEE9-4A7E-89AF-DB7D06C0F1F3}" type="presParOf" srcId="{AEB6ABD9-B09B-4AAE-BB14-743AC62836D3}" destId="{AF27E05F-CA58-46F4-B2BE-7D97C61EC89E}" srcOrd="9" destOrd="0" presId="urn:microsoft.com/office/officeart/2005/8/layout/default"/>
    <dgm:cxn modelId="{E167A1AE-D1C2-4586-9097-50BBCEBC1497}" type="presParOf" srcId="{AEB6ABD9-B09B-4AAE-BB14-743AC62836D3}" destId="{B190BC5C-FC24-4A36-940F-70860059F6D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0D4D4-40AD-4487-BC35-4CE25205AEB8}">
      <dsp:nvSpPr>
        <dsp:cNvPr id="0" name=""/>
        <dsp:cNvSpPr/>
      </dsp:nvSpPr>
      <dsp:spPr>
        <a:xfrm>
          <a:off x="31299" y="1426"/>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السعيدي:</a:t>
          </a:r>
          <a:r>
            <a:rPr lang="en-US" sz="1400" kern="1200"/>
            <a:t> ويشتهر بهذا الاسم نسبًث إلى السيد سعيد بن سلطان الذي تولى حكم السلطنة عام 1804 ميلاديًا، ويتكون مقبضه من نقوش فضية ماعدا الحواف الجانبية، ويُنقش مربعات متداخلة من جهة الأمام، ويوجد به سبع حلقات، ويصنع من الفضة أو الذهب، أو من النوعيين معًا.</a:t>
          </a:r>
        </a:p>
      </dsp:txBody>
      <dsp:txXfrm>
        <a:off x="31299" y="1426"/>
        <a:ext cx="2480401" cy="1488240"/>
      </dsp:txXfrm>
    </dsp:sp>
    <dsp:sp modelId="{3F919126-127D-414A-B898-59ED4021687D}">
      <dsp:nvSpPr>
        <dsp:cNvPr id="0" name=""/>
        <dsp:cNvSpPr/>
      </dsp:nvSpPr>
      <dsp:spPr>
        <a:xfrm>
          <a:off x="2759741" y="1426"/>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النزواني:</a:t>
          </a:r>
          <a:r>
            <a:rPr lang="en-US" sz="1400" kern="1200"/>
            <a:t> وقد تم اقتباس الاسم من ولاية نزوي بعمان، وهي واحدة من أشهر الولايات التاريخية، وكان هذا النوع يشتهر لدى طبقة الحرفيين من أهل السلطنة، وهو خنجر ذو حجم كبير، وله شهرة واسعة في السلطنة بين الشعب.</a:t>
          </a:r>
        </a:p>
      </dsp:txBody>
      <dsp:txXfrm>
        <a:off x="2759741" y="1426"/>
        <a:ext cx="2480401" cy="1488240"/>
      </dsp:txXfrm>
    </dsp:sp>
    <dsp:sp modelId="{7EAF9E3B-C38F-433E-AEE3-5500D9C6D40E}">
      <dsp:nvSpPr>
        <dsp:cNvPr id="0" name=""/>
        <dsp:cNvSpPr/>
      </dsp:nvSpPr>
      <dsp:spPr>
        <a:xfrm>
          <a:off x="5488182" y="1426"/>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البطاني:</a:t>
          </a:r>
          <a:r>
            <a:rPr lang="en-US" sz="1400" kern="1200"/>
            <a:t> تم اقتباس اسمه من محافظة الباطنة، كما يطلق عليه كذلك الخنجر الساحلي، وذلك لوجود معظم ولايات المحافظة على الساحل، ويعد حجم الخنجر صغير مقارنة بالخنجر النزواني.</a:t>
          </a:r>
        </a:p>
      </dsp:txBody>
      <dsp:txXfrm>
        <a:off x="5488182" y="1426"/>
        <a:ext cx="2480401" cy="1488240"/>
      </dsp:txXfrm>
    </dsp:sp>
    <dsp:sp modelId="{B115FF15-AE97-437E-89FD-84D2E45E15E9}">
      <dsp:nvSpPr>
        <dsp:cNvPr id="0" name=""/>
        <dsp:cNvSpPr/>
      </dsp:nvSpPr>
      <dsp:spPr>
        <a:xfrm>
          <a:off x="8216624" y="1426"/>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الصوري:</a:t>
          </a:r>
          <a:r>
            <a:rPr lang="en-US" sz="1400" kern="1200"/>
            <a:t> وسثمي بهذا الاسم لأنه يُصنع بمدينة صور، وهو صغير الحجم وخفيف الوزن، ويُطلى مقبضة بطلاء الذهب، ويُصنع الغند من الجلد.</a:t>
          </a:r>
        </a:p>
      </dsp:txBody>
      <dsp:txXfrm>
        <a:off x="8216624" y="1426"/>
        <a:ext cx="2480401" cy="1488240"/>
      </dsp:txXfrm>
    </dsp:sp>
    <dsp:sp modelId="{03E404F5-9D4A-4C31-ADC6-3E733E173C64}">
      <dsp:nvSpPr>
        <dsp:cNvPr id="0" name=""/>
        <dsp:cNvSpPr/>
      </dsp:nvSpPr>
      <dsp:spPr>
        <a:xfrm>
          <a:off x="2759741" y="1737707"/>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الجنوبي:</a:t>
          </a:r>
          <a:r>
            <a:rPr lang="en-US" sz="1400" kern="1200"/>
            <a:t> يشتهر هذا الخنجر في محافظة ظفار، ويتميز بأنه طويل وكبير الحجم.</a:t>
          </a:r>
        </a:p>
      </dsp:txBody>
      <dsp:txXfrm>
        <a:off x="2759741" y="1737707"/>
        <a:ext cx="2480401" cy="1488240"/>
      </dsp:txXfrm>
    </dsp:sp>
    <dsp:sp modelId="{B190BC5C-FC24-4A36-940F-70860059F6D9}">
      <dsp:nvSpPr>
        <dsp:cNvPr id="0" name=""/>
        <dsp:cNvSpPr/>
      </dsp:nvSpPr>
      <dsp:spPr>
        <a:xfrm>
          <a:off x="5488182" y="1737707"/>
          <a:ext cx="2480401" cy="1488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الخنجر الحنشي:</a:t>
          </a:r>
          <a:r>
            <a:rPr lang="en-US" sz="1400" kern="1200"/>
            <a:t> هو الخنجر الذي يمتلكه أهل البادية وأهل الشرقية، وهو خنجر شبيه للسكين في الطول والوزن والشكل.</a:t>
          </a:r>
        </a:p>
      </dsp:txBody>
      <dsp:txXfrm>
        <a:off x="5488182" y="1737707"/>
        <a:ext cx="2480401" cy="14882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Monday, November 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1732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Monday, November 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5705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Monday, November 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7619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Monday, November 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8501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Monday, November 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9636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Monday, November 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432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Monday, November 6,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6247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Monday, November 6,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780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Monday, November 6,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9269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Monday, November 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4855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Monday, November 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76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Monday, November 6,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535320369"/>
      </p:ext>
    </p:extLst>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149A9F6-B857-488C-AC3A-007B7816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49EFD05-C377-44BE-91F0-1D17C1D9B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20000" y="1391880"/>
            <a:ext cx="4871865" cy="2132521"/>
          </a:xfrm>
        </p:spPr>
        <p:txBody>
          <a:bodyPr>
            <a:normAutofit/>
          </a:bodyPr>
          <a:lstStyle/>
          <a:p>
            <a:r>
              <a:rPr lang="en-US" dirty="0" err="1"/>
              <a:t>الخنجر</a:t>
            </a:r>
            <a:r>
              <a:rPr lang="en-US" dirty="0"/>
              <a:t> </a:t>
            </a:r>
            <a:r>
              <a:rPr lang="en-US" dirty="0" err="1"/>
              <a:t>العماني</a:t>
            </a:r>
          </a:p>
          <a:p>
            <a:endParaRPr lang="en-US" dirty="0"/>
          </a:p>
        </p:txBody>
      </p:sp>
      <p:sp>
        <p:nvSpPr>
          <p:cNvPr id="3" name="Subtitle 2"/>
          <p:cNvSpPr>
            <a:spLocks noGrp="1"/>
          </p:cNvSpPr>
          <p:nvPr>
            <p:ph type="subTitle" idx="1"/>
          </p:nvPr>
        </p:nvSpPr>
        <p:spPr>
          <a:xfrm>
            <a:off x="720000" y="3830398"/>
            <a:ext cx="5015638" cy="1219439"/>
          </a:xfrm>
        </p:spPr>
        <p:txBody>
          <a:bodyPr>
            <a:normAutofit/>
          </a:bodyPr>
          <a:lstStyle/>
          <a:p>
            <a:endParaRPr lang="en-US"/>
          </a:p>
        </p:txBody>
      </p:sp>
      <p:grpSp>
        <p:nvGrpSpPr>
          <p:cNvPr id="18" name="Group 17">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19"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1"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23" name="Group 22">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24"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5"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6"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4" name="Picture 3" descr="A person wearing a white robe and belt&#10;&#10;Description automatically generated">
            <a:extLst>
              <a:ext uri="{FF2B5EF4-FFF2-40B4-BE49-F238E27FC236}">
                <a16:creationId xmlns:a16="http://schemas.microsoft.com/office/drawing/2014/main" id="{ED9DE430-16B5-BD6A-3179-D1E269567B02}"/>
              </a:ext>
            </a:extLst>
          </p:cNvPr>
          <p:cNvPicPr>
            <a:picLocks noChangeAspect="1"/>
          </p:cNvPicPr>
          <p:nvPr/>
        </p:nvPicPr>
        <p:blipFill rotWithShape="1">
          <a:blip r:embed="rId2"/>
          <a:srcRect l="10879" r="21409" b="2"/>
          <a:stretch/>
        </p:blipFill>
        <p:spPr>
          <a:xfrm>
            <a:off x="6313088" y="602657"/>
            <a:ext cx="5326462" cy="5250743"/>
          </a:xfrm>
          <a:custGeom>
            <a:avLst/>
            <a:gdLst/>
            <a:ahLst/>
            <a:cxnLst/>
            <a:rect l="l" t="t" r="r" b="b"/>
            <a:pathLst>
              <a:path w="5326462" h="5250743">
                <a:moveTo>
                  <a:pt x="2576092" y="0"/>
                </a:moveTo>
                <a:cubicBezTo>
                  <a:pt x="2650583" y="0"/>
                  <a:pt x="2726041" y="967"/>
                  <a:pt x="2803435" y="967"/>
                </a:cubicBezTo>
                <a:cubicBezTo>
                  <a:pt x="3020137" y="967"/>
                  <a:pt x="3205881" y="967"/>
                  <a:pt x="3329710" y="47407"/>
                </a:cubicBezTo>
                <a:cubicBezTo>
                  <a:pt x="3732156" y="124807"/>
                  <a:pt x="4088166" y="387966"/>
                  <a:pt x="4304868" y="573726"/>
                </a:cubicBezTo>
                <a:cubicBezTo>
                  <a:pt x="4537048" y="744005"/>
                  <a:pt x="4893058" y="1069084"/>
                  <a:pt x="5109760" y="1471563"/>
                </a:cubicBezTo>
                <a:cubicBezTo>
                  <a:pt x="5202632" y="2090761"/>
                  <a:pt x="5326462" y="2477760"/>
                  <a:pt x="5326462" y="2694480"/>
                </a:cubicBezTo>
                <a:cubicBezTo>
                  <a:pt x="5326462" y="3267238"/>
                  <a:pt x="5249068" y="3329158"/>
                  <a:pt x="5249068" y="3329158"/>
                </a:cubicBezTo>
                <a:cubicBezTo>
                  <a:pt x="5109760" y="3824516"/>
                  <a:pt x="4784708" y="4288915"/>
                  <a:pt x="4506091" y="4613994"/>
                </a:cubicBezTo>
                <a:cubicBezTo>
                  <a:pt x="4242954" y="4877153"/>
                  <a:pt x="3825029" y="5016473"/>
                  <a:pt x="3329710" y="5233192"/>
                </a:cubicBezTo>
                <a:cubicBezTo>
                  <a:pt x="3020137" y="5233192"/>
                  <a:pt x="2199766" y="5310592"/>
                  <a:pt x="1704448" y="5140313"/>
                </a:cubicBezTo>
                <a:cubicBezTo>
                  <a:pt x="1224608" y="4908113"/>
                  <a:pt x="1069821" y="4861674"/>
                  <a:pt x="667375" y="4505635"/>
                </a:cubicBezTo>
                <a:cubicBezTo>
                  <a:pt x="311365" y="4103156"/>
                  <a:pt x="48228" y="3329158"/>
                  <a:pt x="17270" y="2880239"/>
                </a:cubicBezTo>
                <a:cubicBezTo>
                  <a:pt x="-29166" y="2617080"/>
                  <a:pt x="32749" y="2183641"/>
                  <a:pt x="32749" y="2090761"/>
                </a:cubicBezTo>
                <a:cubicBezTo>
                  <a:pt x="32749" y="1610883"/>
                  <a:pt x="342323" y="1254844"/>
                  <a:pt x="605461" y="929765"/>
                </a:cubicBezTo>
                <a:cubicBezTo>
                  <a:pt x="884077" y="620166"/>
                  <a:pt x="1147215" y="341526"/>
                  <a:pt x="1549661" y="248646"/>
                </a:cubicBezTo>
                <a:cubicBezTo>
                  <a:pt x="1905671" y="78367"/>
                  <a:pt x="1905671" y="78367"/>
                  <a:pt x="1905671" y="78367"/>
                </a:cubicBezTo>
                <a:cubicBezTo>
                  <a:pt x="2137851" y="8707"/>
                  <a:pt x="2352618" y="0"/>
                  <a:pt x="2576092" y="0"/>
                </a:cubicBezTo>
                <a:close/>
              </a:path>
            </a:pathLst>
          </a:cu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FB30-4955-9FE3-5196-08BE85B76826}"/>
              </a:ext>
            </a:extLst>
          </p:cNvPr>
          <p:cNvSpPr>
            <a:spLocks noGrp="1"/>
          </p:cNvSpPr>
          <p:nvPr>
            <p:ph type="title"/>
          </p:nvPr>
        </p:nvSpPr>
        <p:spPr/>
        <p:txBody>
          <a:bodyPr/>
          <a:lstStyle/>
          <a:p>
            <a:pPr algn="r">
              <a:spcBef>
                <a:spcPts val="0"/>
              </a:spcBef>
            </a:pPr>
            <a:r>
              <a:rPr lang="en-US" err="1"/>
              <a:t>معلومات</a:t>
            </a:r>
            <a:r>
              <a:rPr lang="en-US" dirty="0"/>
              <a:t> </a:t>
            </a:r>
            <a:r>
              <a:rPr lang="en-US" err="1"/>
              <a:t>عن</a:t>
            </a:r>
            <a:r>
              <a:rPr lang="en-US" dirty="0"/>
              <a:t> </a:t>
            </a:r>
            <a:r>
              <a:rPr lang="en-US" err="1"/>
              <a:t>الخنجر</a:t>
            </a:r>
            <a:r>
              <a:rPr lang="en-US" dirty="0"/>
              <a:t> </a:t>
            </a:r>
            <a:r>
              <a:rPr lang="en-US" err="1"/>
              <a:t>العماني</a:t>
            </a:r>
            <a:endParaRPr lang="en-US" dirty="0" err="1"/>
          </a:p>
          <a:p>
            <a:pPr algn="r">
              <a:spcBef>
                <a:spcPts val="0"/>
              </a:spcBef>
            </a:pPr>
            <a:endParaRPr lang="en-US" dirty="0"/>
          </a:p>
        </p:txBody>
      </p:sp>
      <p:sp>
        <p:nvSpPr>
          <p:cNvPr id="3" name="Content Placeholder 2">
            <a:extLst>
              <a:ext uri="{FF2B5EF4-FFF2-40B4-BE49-F238E27FC236}">
                <a16:creationId xmlns:a16="http://schemas.microsoft.com/office/drawing/2014/main" id="{1A1C0142-46F3-7F7C-8A63-7E82149B4301}"/>
              </a:ext>
            </a:extLst>
          </p:cNvPr>
          <p:cNvSpPr>
            <a:spLocks noGrp="1"/>
          </p:cNvSpPr>
          <p:nvPr>
            <p:ph idx="1"/>
          </p:nvPr>
        </p:nvSpPr>
        <p:spPr/>
        <p:txBody>
          <a:bodyPr vert="horz" lIns="0" tIns="0" rIns="0" bIns="0" rtlCol="0" anchor="t">
            <a:normAutofit lnSpcReduction="10000"/>
          </a:bodyPr>
          <a:lstStyle/>
          <a:p>
            <a:pPr algn="r"/>
            <a:r>
              <a:rPr lang="en-US" err="1">
                <a:ea typeface="+mn-lt"/>
                <a:cs typeface="+mn-lt"/>
              </a:rPr>
              <a:t>يتخذ</a:t>
            </a:r>
            <a:r>
              <a:rPr lang="en-US">
                <a:ea typeface="+mn-lt"/>
                <a:cs typeface="+mn-lt"/>
              </a:rPr>
              <a:t> </a:t>
            </a:r>
            <a:r>
              <a:rPr lang="en-US" err="1">
                <a:ea typeface="+mn-lt"/>
                <a:cs typeface="+mn-lt"/>
              </a:rPr>
              <a:t>الخنجر</a:t>
            </a:r>
            <a:r>
              <a:rPr lang="en-US">
                <a:ea typeface="+mn-lt"/>
                <a:cs typeface="+mn-lt"/>
              </a:rPr>
              <a:t> </a:t>
            </a:r>
            <a:r>
              <a:rPr lang="en-US" err="1">
                <a:ea typeface="+mn-lt"/>
                <a:cs typeface="+mn-lt"/>
              </a:rPr>
              <a:t>العماني</a:t>
            </a:r>
            <a:r>
              <a:rPr lang="en-US">
                <a:ea typeface="+mn-lt"/>
                <a:cs typeface="+mn-lt"/>
              </a:rPr>
              <a:t> </a:t>
            </a:r>
            <a:r>
              <a:rPr lang="en-US" err="1">
                <a:ea typeface="+mn-lt"/>
                <a:cs typeface="+mn-lt"/>
              </a:rPr>
              <a:t>شكل</a:t>
            </a:r>
            <a:r>
              <a:rPr lang="en-US">
                <a:ea typeface="+mn-lt"/>
                <a:cs typeface="+mn-lt"/>
              </a:rPr>
              <a:t> </a:t>
            </a:r>
            <a:r>
              <a:rPr lang="en-US" err="1">
                <a:ea typeface="+mn-lt"/>
                <a:cs typeface="+mn-lt"/>
              </a:rPr>
              <a:t>خطاف</a:t>
            </a:r>
            <a:r>
              <a:rPr lang="en-US">
                <a:ea typeface="+mn-lt"/>
                <a:cs typeface="+mn-lt"/>
              </a:rPr>
              <a:t> </a:t>
            </a:r>
            <a:r>
              <a:rPr lang="en-US" err="1">
                <a:ea typeface="+mn-lt"/>
                <a:cs typeface="+mn-lt"/>
              </a:rPr>
              <a:t>أو</a:t>
            </a:r>
            <a:r>
              <a:rPr lang="en-US">
                <a:ea typeface="+mn-lt"/>
                <a:cs typeface="+mn-lt"/>
              </a:rPr>
              <a:t> </a:t>
            </a:r>
            <a:r>
              <a:rPr lang="en-US" err="1">
                <a:ea typeface="+mn-lt"/>
                <a:cs typeface="+mn-lt"/>
              </a:rPr>
              <a:t>حرف</a:t>
            </a:r>
            <a:r>
              <a:rPr lang="en-US">
                <a:ea typeface="+mn-lt"/>
                <a:cs typeface="+mn-lt"/>
              </a:rPr>
              <a:t> (J).</a:t>
            </a:r>
            <a:endParaRPr lang="en-US">
              <a:solidFill>
                <a:srgbClr val="FFFFFF">
                  <a:alpha val="58000"/>
                </a:srgbClr>
              </a:solidFill>
            </a:endParaRPr>
          </a:p>
          <a:p>
            <a:pPr algn="r"/>
            <a:r>
              <a:rPr lang="en-US" err="1">
                <a:ea typeface="+mn-lt"/>
                <a:cs typeface="+mn-lt"/>
              </a:rPr>
              <a:t>الخنجر</a:t>
            </a:r>
            <a:r>
              <a:rPr lang="en-US">
                <a:ea typeface="+mn-lt"/>
                <a:cs typeface="+mn-lt"/>
              </a:rPr>
              <a:t> </a:t>
            </a:r>
            <a:r>
              <a:rPr lang="en-US" err="1">
                <a:ea typeface="+mn-lt"/>
                <a:cs typeface="+mn-lt"/>
              </a:rPr>
              <a:t>العماني</a:t>
            </a:r>
            <a:r>
              <a:rPr lang="en-US">
                <a:ea typeface="+mn-lt"/>
                <a:cs typeface="+mn-lt"/>
              </a:rPr>
              <a:t> </a:t>
            </a:r>
            <a:r>
              <a:rPr lang="en-US" err="1">
                <a:ea typeface="+mn-lt"/>
                <a:cs typeface="+mn-lt"/>
              </a:rPr>
              <a:t>يعد</a:t>
            </a:r>
            <a:r>
              <a:rPr lang="en-US">
                <a:ea typeface="+mn-lt"/>
                <a:cs typeface="+mn-lt"/>
              </a:rPr>
              <a:t> </a:t>
            </a:r>
            <a:r>
              <a:rPr lang="en-US" err="1">
                <a:ea typeface="+mn-lt"/>
                <a:cs typeface="+mn-lt"/>
              </a:rPr>
              <a:t>خنجر</a:t>
            </a:r>
            <a:r>
              <a:rPr lang="en-US">
                <a:ea typeface="+mn-lt"/>
                <a:cs typeface="+mn-lt"/>
              </a:rPr>
              <a:t> </a:t>
            </a:r>
            <a:r>
              <a:rPr lang="en-US" err="1">
                <a:ea typeface="+mn-lt"/>
                <a:cs typeface="+mn-lt"/>
              </a:rPr>
              <a:t>تقليدي</a:t>
            </a:r>
            <a:r>
              <a:rPr lang="en-US">
                <a:ea typeface="+mn-lt"/>
                <a:cs typeface="+mn-lt"/>
              </a:rPr>
              <a:t> </a:t>
            </a:r>
            <a:r>
              <a:rPr lang="en-US" err="1">
                <a:ea typeface="+mn-lt"/>
                <a:cs typeface="+mn-lt"/>
              </a:rPr>
              <a:t>وكان</a:t>
            </a:r>
            <a:r>
              <a:rPr lang="en-US">
                <a:ea typeface="+mn-lt"/>
                <a:cs typeface="+mn-lt"/>
              </a:rPr>
              <a:t> </a:t>
            </a:r>
            <a:r>
              <a:rPr lang="en-US" err="1">
                <a:ea typeface="+mn-lt"/>
                <a:cs typeface="+mn-lt"/>
              </a:rPr>
              <a:t>ولا</a:t>
            </a:r>
            <a:r>
              <a:rPr lang="en-US">
                <a:ea typeface="+mn-lt"/>
                <a:cs typeface="+mn-lt"/>
              </a:rPr>
              <a:t> </a:t>
            </a:r>
            <a:r>
              <a:rPr lang="en-US" err="1">
                <a:ea typeface="+mn-lt"/>
                <a:cs typeface="+mn-lt"/>
              </a:rPr>
              <a:t>زال</a:t>
            </a:r>
            <a:r>
              <a:rPr lang="en-US">
                <a:ea typeface="+mn-lt"/>
                <a:cs typeface="+mn-lt"/>
              </a:rPr>
              <a:t> </a:t>
            </a:r>
            <a:r>
              <a:rPr lang="en-US" err="1">
                <a:ea typeface="+mn-lt"/>
                <a:cs typeface="+mn-lt"/>
              </a:rPr>
              <a:t>يرتديه</a:t>
            </a:r>
            <a:r>
              <a:rPr lang="en-US">
                <a:ea typeface="+mn-lt"/>
                <a:cs typeface="+mn-lt"/>
              </a:rPr>
              <a:t> </a:t>
            </a:r>
            <a:r>
              <a:rPr lang="en-US" err="1">
                <a:ea typeface="+mn-lt"/>
                <a:cs typeface="+mn-lt"/>
              </a:rPr>
              <a:t>رجال</a:t>
            </a:r>
            <a:r>
              <a:rPr lang="en-US">
                <a:ea typeface="+mn-lt"/>
                <a:cs typeface="+mn-lt"/>
              </a:rPr>
              <a:t> </a:t>
            </a:r>
            <a:r>
              <a:rPr lang="en-US" err="1">
                <a:ea typeface="+mn-lt"/>
                <a:cs typeface="+mn-lt"/>
              </a:rPr>
              <a:t>السلطنة</a:t>
            </a:r>
            <a:r>
              <a:rPr lang="en-US">
                <a:ea typeface="+mn-lt"/>
                <a:cs typeface="+mn-lt"/>
              </a:rPr>
              <a:t> </a:t>
            </a:r>
            <a:r>
              <a:rPr lang="en-US" err="1">
                <a:ea typeface="+mn-lt"/>
                <a:cs typeface="+mn-lt"/>
              </a:rPr>
              <a:t>في</a:t>
            </a:r>
            <a:r>
              <a:rPr lang="en-US">
                <a:ea typeface="+mn-lt"/>
                <a:cs typeface="+mn-lt"/>
              </a:rPr>
              <a:t> </a:t>
            </a:r>
            <a:r>
              <a:rPr lang="en-US" err="1">
                <a:ea typeface="+mn-lt"/>
                <a:cs typeface="+mn-lt"/>
              </a:rPr>
              <a:t>الاحتفالات</a:t>
            </a:r>
            <a:r>
              <a:rPr lang="en-US">
                <a:ea typeface="+mn-lt"/>
                <a:cs typeface="+mn-lt"/>
              </a:rPr>
              <a:t> </a:t>
            </a:r>
            <a:r>
              <a:rPr lang="en-US" err="1">
                <a:ea typeface="+mn-lt"/>
                <a:cs typeface="+mn-lt"/>
              </a:rPr>
              <a:t>المختلفة</a:t>
            </a:r>
            <a:r>
              <a:rPr lang="en-US">
                <a:ea typeface="+mn-lt"/>
                <a:cs typeface="+mn-lt"/>
              </a:rPr>
              <a:t>.</a:t>
            </a:r>
            <a:endParaRPr lang="en-US">
              <a:solidFill>
                <a:srgbClr val="FFFFFF">
                  <a:alpha val="58000"/>
                </a:srgbClr>
              </a:solidFill>
            </a:endParaRPr>
          </a:p>
          <a:p>
            <a:pPr algn="r"/>
            <a:r>
              <a:rPr lang="en-US" err="1">
                <a:ea typeface="+mn-lt"/>
                <a:cs typeface="+mn-lt"/>
              </a:rPr>
              <a:t>يُصنع</a:t>
            </a:r>
            <a:r>
              <a:rPr lang="en-US">
                <a:ea typeface="+mn-lt"/>
                <a:cs typeface="+mn-lt"/>
              </a:rPr>
              <a:t> </a:t>
            </a:r>
            <a:r>
              <a:rPr lang="en-US" err="1">
                <a:ea typeface="+mn-lt"/>
                <a:cs typeface="+mn-lt"/>
              </a:rPr>
              <a:t>الخنجر</a:t>
            </a:r>
            <a:r>
              <a:rPr lang="en-US">
                <a:ea typeface="+mn-lt"/>
                <a:cs typeface="+mn-lt"/>
              </a:rPr>
              <a:t> </a:t>
            </a:r>
            <a:r>
              <a:rPr lang="en-US" err="1">
                <a:ea typeface="+mn-lt"/>
                <a:cs typeface="+mn-lt"/>
              </a:rPr>
              <a:t>العماني</a:t>
            </a:r>
            <a:r>
              <a:rPr lang="en-US">
                <a:ea typeface="+mn-lt"/>
                <a:cs typeface="+mn-lt"/>
              </a:rPr>
              <a:t> </a:t>
            </a:r>
            <a:r>
              <a:rPr lang="en-US" err="1">
                <a:ea typeface="+mn-lt"/>
                <a:cs typeface="+mn-lt"/>
              </a:rPr>
              <a:t>من</a:t>
            </a:r>
            <a:r>
              <a:rPr lang="en-US">
                <a:ea typeface="+mn-lt"/>
                <a:cs typeface="+mn-lt"/>
              </a:rPr>
              <a:t> </a:t>
            </a:r>
            <a:r>
              <a:rPr lang="en-US" err="1">
                <a:ea typeface="+mn-lt"/>
                <a:cs typeface="+mn-lt"/>
              </a:rPr>
              <a:t>مجموعة</a:t>
            </a:r>
            <a:r>
              <a:rPr lang="en-US">
                <a:ea typeface="+mn-lt"/>
                <a:cs typeface="+mn-lt"/>
              </a:rPr>
              <a:t> </a:t>
            </a:r>
            <a:r>
              <a:rPr lang="en-US" err="1">
                <a:ea typeface="+mn-lt"/>
                <a:cs typeface="+mn-lt"/>
              </a:rPr>
              <a:t>مواد</a:t>
            </a:r>
            <a:r>
              <a:rPr lang="en-US">
                <a:ea typeface="+mn-lt"/>
                <a:cs typeface="+mn-lt"/>
              </a:rPr>
              <a:t> </a:t>
            </a:r>
            <a:r>
              <a:rPr lang="en-US" err="1">
                <a:ea typeface="+mn-lt"/>
                <a:cs typeface="+mn-lt"/>
              </a:rPr>
              <a:t>مختلفة</a:t>
            </a:r>
            <a:r>
              <a:rPr lang="en-US">
                <a:ea typeface="+mn-lt"/>
                <a:cs typeface="+mn-lt"/>
              </a:rPr>
              <a:t> </a:t>
            </a:r>
            <a:r>
              <a:rPr lang="en-US" err="1">
                <a:ea typeface="+mn-lt"/>
                <a:cs typeface="+mn-lt"/>
              </a:rPr>
              <a:t>ومن</a:t>
            </a:r>
            <a:r>
              <a:rPr lang="en-US">
                <a:ea typeface="+mn-lt"/>
                <a:cs typeface="+mn-lt"/>
              </a:rPr>
              <a:t> </a:t>
            </a:r>
            <a:r>
              <a:rPr lang="en-US" err="1">
                <a:ea typeface="+mn-lt"/>
                <a:cs typeface="+mn-lt"/>
              </a:rPr>
              <a:t>أبرزها</a:t>
            </a:r>
            <a:r>
              <a:rPr lang="en-US">
                <a:ea typeface="+mn-lt"/>
                <a:cs typeface="+mn-lt"/>
              </a:rPr>
              <a:t> </a:t>
            </a:r>
            <a:r>
              <a:rPr lang="en-US" err="1">
                <a:ea typeface="+mn-lt"/>
                <a:cs typeface="+mn-lt"/>
              </a:rPr>
              <a:t>الفضة</a:t>
            </a:r>
            <a:r>
              <a:rPr lang="en-US">
                <a:ea typeface="+mn-lt"/>
                <a:cs typeface="+mn-lt"/>
              </a:rPr>
              <a:t> </a:t>
            </a:r>
            <a:r>
              <a:rPr lang="en-US" err="1">
                <a:ea typeface="+mn-lt"/>
                <a:cs typeface="+mn-lt"/>
              </a:rPr>
              <a:t>المُستخلصة</a:t>
            </a:r>
            <a:r>
              <a:rPr lang="en-US">
                <a:ea typeface="+mn-lt"/>
                <a:cs typeface="+mn-lt"/>
              </a:rPr>
              <a:t> </a:t>
            </a:r>
            <a:r>
              <a:rPr lang="en-US" err="1">
                <a:ea typeface="+mn-lt"/>
                <a:cs typeface="+mn-lt"/>
              </a:rPr>
              <a:t>من</a:t>
            </a:r>
            <a:r>
              <a:rPr lang="en-US">
                <a:ea typeface="+mn-lt"/>
                <a:cs typeface="+mn-lt"/>
              </a:rPr>
              <a:t> </a:t>
            </a:r>
            <a:r>
              <a:rPr lang="en-US" err="1">
                <a:ea typeface="+mn-lt"/>
                <a:cs typeface="+mn-lt"/>
              </a:rPr>
              <a:t>صهر</a:t>
            </a:r>
            <a:r>
              <a:rPr lang="en-US">
                <a:ea typeface="+mn-lt"/>
                <a:cs typeface="+mn-lt"/>
              </a:rPr>
              <a:t> </a:t>
            </a:r>
            <a:r>
              <a:rPr lang="en-US" err="1">
                <a:ea typeface="+mn-lt"/>
                <a:cs typeface="+mn-lt"/>
              </a:rPr>
              <a:t>النقود</a:t>
            </a:r>
            <a:r>
              <a:rPr lang="en-US">
                <a:ea typeface="+mn-lt"/>
                <a:cs typeface="+mn-lt"/>
              </a:rPr>
              <a:t> </a:t>
            </a:r>
            <a:r>
              <a:rPr lang="en-US" err="1">
                <a:ea typeface="+mn-lt"/>
                <a:cs typeface="+mn-lt"/>
              </a:rPr>
              <a:t>الفضية</a:t>
            </a:r>
            <a:r>
              <a:rPr lang="en-US">
                <a:ea typeface="+mn-lt"/>
                <a:cs typeface="+mn-lt"/>
              </a:rPr>
              <a:t>.</a:t>
            </a:r>
            <a:endParaRPr lang="en-US">
              <a:solidFill>
                <a:srgbClr val="FFFFFF">
                  <a:alpha val="58000"/>
                </a:srgbClr>
              </a:solidFill>
            </a:endParaRPr>
          </a:p>
          <a:p>
            <a:pPr algn="r"/>
            <a:r>
              <a:rPr lang="en-US" err="1">
                <a:ea typeface="+mn-lt"/>
                <a:cs typeface="+mn-lt"/>
              </a:rPr>
              <a:t>يعد</a:t>
            </a:r>
            <a:r>
              <a:rPr lang="en-US">
                <a:ea typeface="+mn-lt"/>
                <a:cs typeface="+mn-lt"/>
              </a:rPr>
              <a:t> </a:t>
            </a:r>
            <a:r>
              <a:rPr lang="en-US" err="1">
                <a:ea typeface="+mn-lt"/>
                <a:cs typeface="+mn-lt"/>
              </a:rPr>
              <a:t>تذكار</a:t>
            </a:r>
            <a:r>
              <a:rPr lang="en-US">
                <a:ea typeface="+mn-lt"/>
                <a:cs typeface="+mn-lt"/>
              </a:rPr>
              <a:t> </a:t>
            </a:r>
            <a:r>
              <a:rPr lang="en-US" err="1">
                <a:ea typeface="+mn-lt"/>
                <a:cs typeface="+mn-lt"/>
              </a:rPr>
              <a:t>ورمز</a:t>
            </a:r>
            <a:r>
              <a:rPr lang="en-US">
                <a:ea typeface="+mn-lt"/>
                <a:cs typeface="+mn-lt"/>
              </a:rPr>
              <a:t> </a:t>
            </a:r>
            <a:r>
              <a:rPr lang="en-US" err="1">
                <a:ea typeface="+mn-lt"/>
                <a:cs typeface="+mn-lt"/>
              </a:rPr>
              <a:t>شعبي</a:t>
            </a:r>
            <a:r>
              <a:rPr lang="en-US">
                <a:ea typeface="+mn-lt"/>
                <a:cs typeface="+mn-lt"/>
              </a:rPr>
              <a:t> </a:t>
            </a:r>
            <a:r>
              <a:rPr lang="en-US" err="1">
                <a:ea typeface="+mn-lt"/>
                <a:cs typeface="+mn-lt"/>
              </a:rPr>
              <a:t>ويتم</a:t>
            </a:r>
            <a:r>
              <a:rPr lang="en-US">
                <a:ea typeface="+mn-lt"/>
                <a:cs typeface="+mn-lt"/>
              </a:rPr>
              <a:t> </a:t>
            </a:r>
            <a:r>
              <a:rPr lang="en-US" err="1">
                <a:ea typeface="+mn-lt"/>
                <a:cs typeface="+mn-lt"/>
              </a:rPr>
              <a:t>بيعه</a:t>
            </a:r>
            <a:r>
              <a:rPr lang="en-US">
                <a:ea typeface="+mn-lt"/>
                <a:cs typeface="+mn-lt"/>
              </a:rPr>
              <a:t> </a:t>
            </a:r>
            <a:r>
              <a:rPr lang="en-US" err="1">
                <a:ea typeface="+mn-lt"/>
                <a:cs typeface="+mn-lt"/>
              </a:rPr>
              <a:t>في</a:t>
            </a:r>
            <a:r>
              <a:rPr lang="en-US">
                <a:ea typeface="+mn-lt"/>
                <a:cs typeface="+mn-lt"/>
              </a:rPr>
              <a:t> </a:t>
            </a:r>
            <a:r>
              <a:rPr lang="en-US" err="1">
                <a:ea typeface="+mn-lt"/>
                <a:cs typeface="+mn-lt"/>
              </a:rPr>
              <a:t>أسواق</a:t>
            </a:r>
            <a:r>
              <a:rPr lang="en-US">
                <a:ea typeface="+mn-lt"/>
                <a:cs typeface="+mn-lt"/>
              </a:rPr>
              <a:t> </a:t>
            </a:r>
            <a:r>
              <a:rPr lang="en-US" err="1">
                <a:ea typeface="+mn-lt"/>
                <a:cs typeface="+mn-lt"/>
              </a:rPr>
              <a:t>عمان</a:t>
            </a:r>
            <a:r>
              <a:rPr lang="en-US">
                <a:ea typeface="+mn-lt"/>
                <a:cs typeface="+mn-lt"/>
              </a:rPr>
              <a:t>.</a:t>
            </a:r>
            <a:endParaRPr lang="en-US">
              <a:solidFill>
                <a:srgbClr val="FFFFFF">
                  <a:alpha val="58000"/>
                </a:srgbClr>
              </a:solidFill>
            </a:endParaRPr>
          </a:p>
          <a:p>
            <a:pPr algn="r"/>
            <a:r>
              <a:rPr lang="en-US" err="1">
                <a:ea typeface="+mn-lt"/>
                <a:cs typeface="+mn-lt"/>
              </a:rPr>
              <a:t>يعد</a:t>
            </a:r>
            <a:r>
              <a:rPr lang="en-US">
                <a:ea typeface="+mn-lt"/>
                <a:cs typeface="+mn-lt"/>
              </a:rPr>
              <a:t> </a:t>
            </a:r>
            <a:r>
              <a:rPr lang="en-US" err="1">
                <a:ea typeface="+mn-lt"/>
                <a:cs typeface="+mn-lt"/>
              </a:rPr>
              <a:t>الخنجر</a:t>
            </a:r>
            <a:r>
              <a:rPr lang="en-US">
                <a:ea typeface="+mn-lt"/>
                <a:cs typeface="+mn-lt"/>
              </a:rPr>
              <a:t> </a:t>
            </a:r>
            <a:r>
              <a:rPr lang="en-US" err="1">
                <a:ea typeface="+mn-lt"/>
                <a:cs typeface="+mn-lt"/>
              </a:rPr>
              <a:t>رمزًا</a:t>
            </a:r>
            <a:r>
              <a:rPr lang="en-US">
                <a:ea typeface="+mn-lt"/>
                <a:cs typeface="+mn-lt"/>
              </a:rPr>
              <a:t> </a:t>
            </a:r>
            <a:r>
              <a:rPr lang="en-US" err="1">
                <a:ea typeface="+mn-lt"/>
                <a:cs typeface="+mn-lt"/>
              </a:rPr>
              <a:t>وطنيًا</a:t>
            </a:r>
            <a:r>
              <a:rPr lang="en-US">
                <a:ea typeface="+mn-lt"/>
                <a:cs typeface="+mn-lt"/>
              </a:rPr>
              <a:t> </a:t>
            </a:r>
            <a:r>
              <a:rPr lang="en-US" err="1">
                <a:ea typeface="+mn-lt"/>
                <a:cs typeface="+mn-lt"/>
              </a:rPr>
              <a:t>للسلطنة</a:t>
            </a:r>
            <a:r>
              <a:rPr lang="en-US">
                <a:ea typeface="+mn-lt"/>
                <a:cs typeface="+mn-lt"/>
              </a:rPr>
              <a:t>، </a:t>
            </a:r>
            <a:r>
              <a:rPr lang="en-US" err="1">
                <a:ea typeface="+mn-lt"/>
                <a:cs typeface="+mn-lt"/>
              </a:rPr>
              <a:t>حيث</a:t>
            </a:r>
            <a:r>
              <a:rPr lang="en-US">
                <a:ea typeface="+mn-lt"/>
                <a:cs typeface="+mn-lt"/>
              </a:rPr>
              <a:t> </a:t>
            </a:r>
            <a:r>
              <a:rPr lang="en-US" err="1">
                <a:ea typeface="+mn-lt"/>
                <a:cs typeface="+mn-lt"/>
              </a:rPr>
              <a:t>يتم</a:t>
            </a:r>
            <a:r>
              <a:rPr lang="en-US">
                <a:ea typeface="+mn-lt"/>
                <a:cs typeface="+mn-lt"/>
              </a:rPr>
              <a:t> </a:t>
            </a:r>
            <a:r>
              <a:rPr lang="en-US" err="1">
                <a:ea typeface="+mn-lt"/>
                <a:cs typeface="+mn-lt"/>
              </a:rPr>
              <a:t>طباعته</a:t>
            </a:r>
            <a:r>
              <a:rPr lang="en-US">
                <a:ea typeface="+mn-lt"/>
                <a:cs typeface="+mn-lt"/>
              </a:rPr>
              <a:t> </a:t>
            </a:r>
            <a:r>
              <a:rPr lang="en-US" err="1">
                <a:ea typeface="+mn-lt"/>
                <a:cs typeface="+mn-lt"/>
              </a:rPr>
              <a:t>على</a:t>
            </a:r>
            <a:r>
              <a:rPr lang="en-US">
                <a:ea typeface="+mn-lt"/>
                <a:cs typeface="+mn-lt"/>
              </a:rPr>
              <a:t> </a:t>
            </a:r>
            <a:r>
              <a:rPr lang="en-US" err="1">
                <a:ea typeface="+mn-lt"/>
                <a:cs typeface="+mn-lt"/>
              </a:rPr>
              <a:t>العملة</a:t>
            </a:r>
            <a:r>
              <a:rPr lang="en-US">
                <a:ea typeface="+mn-lt"/>
                <a:cs typeface="+mn-lt"/>
              </a:rPr>
              <a:t> </a:t>
            </a:r>
            <a:r>
              <a:rPr lang="en-US" err="1">
                <a:ea typeface="+mn-lt"/>
                <a:cs typeface="+mn-lt"/>
              </a:rPr>
              <a:t>العمانية</a:t>
            </a:r>
            <a:r>
              <a:rPr lang="en-US">
                <a:ea typeface="+mn-lt"/>
                <a:cs typeface="+mn-lt"/>
              </a:rPr>
              <a:t>، </a:t>
            </a:r>
            <a:r>
              <a:rPr lang="en-US" err="1">
                <a:ea typeface="+mn-lt"/>
                <a:cs typeface="+mn-lt"/>
              </a:rPr>
              <a:t>وعلى</a:t>
            </a:r>
            <a:r>
              <a:rPr lang="en-US">
                <a:ea typeface="+mn-lt"/>
                <a:cs typeface="+mn-lt"/>
              </a:rPr>
              <a:t> </a:t>
            </a:r>
            <a:r>
              <a:rPr lang="en-US" err="1">
                <a:ea typeface="+mn-lt"/>
                <a:cs typeface="+mn-lt"/>
              </a:rPr>
              <a:t>الشعار</a:t>
            </a:r>
            <a:r>
              <a:rPr lang="en-US">
                <a:ea typeface="+mn-lt"/>
                <a:cs typeface="+mn-lt"/>
              </a:rPr>
              <a:t> </a:t>
            </a:r>
            <a:r>
              <a:rPr lang="en-US" err="1">
                <a:ea typeface="+mn-lt"/>
                <a:cs typeface="+mn-lt"/>
              </a:rPr>
              <a:t>العماني</a:t>
            </a:r>
            <a:r>
              <a:rPr lang="en-US">
                <a:ea typeface="+mn-lt"/>
                <a:cs typeface="+mn-lt"/>
              </a:rPr>
              <a:t> </a:t>
            </a:r>
            <a:r>
              <a:rPr lang="en-US" err="1">
                <a:ea typeface="+mn-lt"/>
                <a:cs typeface="+mn-lt"/>
              </a:rPr>
              <a:t>الوطني</a:t>
            </a:r>
            <a:r>
              <a:rPr lang="en-US">
                <a:ea typeface="+mn-lt"/>
                <a:cs typeface="+mn-lt"/>
              </a:rPr>
              <a:t>.</a:t>
            </a:r>
            <a:endParaRPr lang="en-US">
              <a:solidFill>
                <a:srgbClr val="FFFFFF">
                  <a:alpha val="58000"/>
                </a:srgbClr>
              </a:solidFill>
            </a:endParaRPr>
          </a:p>
          <a:p>
            <a:pPr algn="r"/>
            <a:r>
              <a:rPr lang="en-US" err="1">
                <a:ea typeface="+mn-lt"/>
                <a:cs typeface="+mn-lt"/>
              </a:rPr>
              <a:t>يكثر</a:t>
            </a:r>
            <a:r>
              <a:rPr lang="en-US">
                <a:ea typeface="+mn-lt"/>
                <a:cs typeface="+mn-lt"/>
              </a:rPr>
              <a:t> </a:t>
            </a:r>
            <a:r>
              <a:rPr lang="en-US" err="1">
                <a:ea typeface="+mn-lt"/>
                <a:cs typeface="+mn-lt"/>
              </a:rPr>
              <a:t>ارتداء</a:t>
            </a:r>
            <a:r>
              <a:rPr lang="en-US">
                <a:ea typeface="+mn-lt"/>
                <a:cs typeface="+mn-lt"/>
              </a:rPr>
              <a:t> </a:t>
            </a:r>
            <a:r>
              <a:rPr lang="en-US" err="1">
                <a:ea typeface="+mn-lt"/>
                <a:cs typeface="+mn-lt"/>
              </a:rPr>
              <a:t>الخنجر</a:t>
            </a:r>
            <a:r>
              <a:rPr lang="en-US">
                <a:ea typeface="+mn-lt"/>
                <a:cs typeface="+mn-lt"/>
              </a:rPr>
              <a:t> </a:t>
            </a:r>
            <a:r>
              <a:rPr lang="en-US" err="1">
                <a:ea typeface="+mn-lt"/>
                <a:cs typeface="+mn-lt"/>
              </a:rPr>
              <a:t>العماني</a:t>
            </a:r>
            <a:r>
              <a:rPr lang="en-US">
                <a:ea typeface="+mn-lt"/>
                <a:cs typeface="+mn-lt"/>
              </a:rPr>
              <a:t> </a:t>
            </a:r>
            <a:r>
              <a:rPr lang="en-US" err="1">
                <a:ea typeface="+mn-lt"/>
                <a:cs typeface="+mn-lt"/>
              </a:rPr>
              <a:t>لدى</a:t>
            </a:r>
            <a:r>
              <a:rPr lang="en-US">
                <a:ea typeface="+mn-lt"/>
                <a:cs typeface="+mn-lt"/>
              </a:rPr>
              <a:t> </a:t>
            </a:r>
            <a:r>
              <a:rPr lang="en-US" err="1">
                <a:ea typeface="+mn-lt"/>
                <a:cs typeface="+mn-lt"/>
              </a:rPr>
              <a:t>الأعيان</a:t>
            </a:r>
            <a:r>
              <a:rPr lang="en-US">
                <a:ea typeface="+mn-lt"/>
                <a:cs typeface="+mn-lt"/>
              </a:rPr>
              <a:t> </a:t>
            </a:r>
            <a:r>
              <a:rPr lang="en-US" err="1">
                <a:ea typeface="+mn-lt"/>
                <a:cs typeface="+mn-lt"/>
              </a:rPr>
              <a:t>في</a:t>
            </a:r>
            <a:r>
              <a:rPr lang="en-US">
                <a:ea typeface="+mn-lt"/>
                <a:cs typeface="+mn-lt"/>
              </a:rPr>
              <a:t> </a:t>
            </a:r>
            <a:r>
              <a:rPr lang="en-US" err="1">
                <a:ea typeface="+mn-lt"/>
                <a:cs typeface="+mn-lt"/>
              </a:rPr>
              <a:t>المناسبات</a:t>
            </a:r>
            <a:r>
              <a:rPr lang="en-US">
                <a:ea typeface="+mn-lt"/>
                <a:cs typeface="+mn-lt"/>
              </a:rPr>
              <a:t> </a:t>
            </a:r>
            <a:r>
              <a:rPr lang="en-US" err="1">
                <a:ea typeface="+mn-lt"/>
                <a:cs typeface="+mn-lt"/>
              </a:rPr>
              <a:t>الوطنية</a:t>
            </a:r>
            <a:r>
              <a:rPr lang="en-US">
                <a:ea typeface="+mn-lt"/>
                <a:cs typeface="+mn-lt"/>
              </a:rPr>
              <a:t> </a:t>
            </a:r>
            <a:r>
              <a:rPr lang="en-US" err="1">
                <a:ea typeface="+mn-lt"/>
                <a:cs typeface="+mn-lt"/>
              </a:rPr>
              <a:t>والاحتفالات</a:t>
            </a:r>
            <a:r>
              <a:rPr lang="en-US">
                <a:ea typeface="+mn-lt"/>
                <a:cs typeface="+mn-lt"/>
              </a:rPr>
              <a:t> </a:t>
            </a:r>
            <a:r>
              <a:rPr lang="en-US" err="1">
                <a:ea typeface="+mn-lt"/>
                <a:cs typeface="+mn-lt"/>
              </a:rPr>
              <a:t>الخاصة</a:t>
            </a:r>
            <a:r>
              <a:rPr lang="en-US">
                <a:ea typeface="+mn-lt"/>
                <a:cs typeface="+mn-lt"/>
              </a:rPr>
              <a:t> </a:t>
            </a:r>
            <a:r>
              <a:rPr lang="en-US" err="1">
                <a:ea typeface="+mn-lt"/>
                <a:cs typeface="+mn-lt"/>
              </a:rPr>
              <a:t>مثل</a:t>
            </a:r>
            <a:r>
              <a:rPr lang="en-US">
                <a:ea typeface="+mn-lt"/>
                <a:cs typeface="+mn-lt"/>
              </a:rPr>
              <a:t> </a:t>
            </a:r>
            <a:r>
              <a:rPr lang="en-US" err="1">
                <a:ea typeface="+mn-lt"/>
                <a:cs typeface="+mn-lt"/>
              </a:rPr>
              <a:t>الزفاف</a:t>
            </a:r>
            <a:r>
              <a:rPr lang="en-US">
                <a:ea typeface="+mn-lt"/>
                <a:cs typeface="+mn-lt"/>
              </a:rPr>
              <a:t> </a:t>
            </a:r>
            <a:r>
              <a:rPr lang="en-US" err="1">
                <a:ea typeface="+mn-lt"/>
                <a:cs typeface="+mn-lt"/>
              </a:rPr>
              <a:t>أو</a:t>
            </a:r>
            <a:r>
              <a:rPr lang="en-US">
                <a:ea typeface="+mn-lt"/>
                <a:cs typeface="+mn-lt"/>
              </a:rPr>
              <a:t> </a:t>
            </a:r>
            <a:r>
              <a:rPr lang="en-US" err="1">
                <a:ea typeface="+mn-lt"/>
                <a:cs typeface="+mn-lt"/>
              </a:rPr>
              <a:t>التكريمات</a:t>
            </a:r>
            <a:r>
              <a:rPr lang="en-US">
                <a:ea typeface="+mn-lt"/>
                <a:cs typeface="+mn-lt"/>
              </a:rPr>
              <a:t>.</a:t>
            </a:r>
            <a:endParaRPr lang="en-US">
              <a:solidFill>
                <a:srgbClr val="FFFFFF">
                  <a:alpha val="58000"/>
                </a:srgbClr>
              </a:solidFill>
            </a:endParaRPr>
          </a:p>
          <a:p>
            <a:pPr algn="r"/>
            <a:r>
              <a:rPr lang="en-US" dirty="0">
                <a:ea typeface="+mn-lt"/>
                <a:cs typeface="+mn-lt"/>
              </a:rPr>
              <a:t> </a:t>
            </a:r>
            <a:r>
              <a:rPr lang="en-US" err="1">
                <a:ea typeface="+mn-lt"/>
                <a:cs typeface="+mn-lt"/>
              </a:rPr>
              <a:t>كان</a:t>
            </a:r>
            <a:r>
              <a:rPr lang="en-US">
                <a:ea typeface="+mn-lt"/>
                <a:cs typeface="+mn-lt"/>
              </a:rPr>
              <a:t> </a:t>
            </a:r>
            <a:r>
              <a:rPr lang="en-US" err="1">
                <a:ea typeface="+mn-lt"/>
                <a:cs typeface="+mn-lt"/>
              </a:rPr>
              <a:t>قديمًا</a:t>
            </a:r>
            <a:r>
              <a:rPr lang="en-US">
                <a:ea typeface="+mn-lt"/>
                <a:cs typeface="+mn-lt"/>
              </a:rPr>
              <a:t> </a:t>
            </a:r>
            <a:r>
              <a:rPr lang="en-US" err="1">
                <a:ea typeface="+mn-lt"/>
                <a:cs typeface="+mn-lt"/>
              </a:rPr>
              <a:t>يستخدم</a:t>
            </a:r>
            <a:r>
              <a:rPr lang="en-US">
                <a:ea typeface="+mn-lt"/>
                <a:cs typeface="+mn-lt"/>
              </a:rPr>
              <a:t> </a:t>
            </a:r>
            <a:r>
              <a:rPr lang="en-US" err="1">
                <a:ea typeface="+mn-lt"/>
                <a:cs typeface="+mn-lt"/>
              </a:rPr>
              <a:t>للدفاع</a:t>
            </a:r>
            <a:r>
              <a:rPr lang="en-US">
                <a:ea typeface="+mn-lt"/>
                <a:cs typeface="+mn-lt"/>
              </a:rPr>
              <a:t> </a:t>
            </a:r>
            <a:r>
              <a:rPr lang="en-US" err="1">
                <a:ea typeface="+mn-lt"/>
                <a:cs typeface="+mn-lt"/>
              </a:rPr>
              <a:t>عن</a:t>
            </a:r>
            <a:r>
              <a:rPr lang="en-US">
                <a:ea typeface="+mn-lt"/>
                <a:cs typeface="+mn-lt"/>
              </a:rPr>
              <a:t> </a:t>
            </a:r>
            <a:r>
              <a:rPr lang="en-US" err="1">
                <a:ea typeface="+mn-lt"/>
                <a:cs typeface="+mn-lt"/>
              </a:rPr>
              <a:t>النفس</a:t>
            </a:r>
            <a:r>
              <a:rPr lang="en-US">
                <a:ea typeface="+mn-lt"/>
                <a:cs typeface="+mn-lt"/>
              </a:rPr>
              <a:t>، </a:t>
            </a:r>
            <a:r>
              <a:rPr lang="en-US" err="1">
                <a:ea typeface="+mn-lt"/>
                <a:cs typeface="+mn-lt"/>
              </a:rPr>
              <a:t>ولكن</a:t>
            </a:r>
            <a:r>
              <a:rPr lang="en-US">
                <a:ea typeface="+mn-lt"/>
                <a:cs typeface="+mn-lt"/>
              </a:rPr>
              <a:t> </a:t>
            </a:r>
            <a:r>
              <a:rPr lang="en-US" err="1">
                <a:ea typeface="+mn-lt"/>
                <a:cs typeface="+mn-lt"/>
              </a:rPr>
              <a:t>الآن</a:t>
            </a:r>
            <a:r>
              <a:rPr lang="en-US">
                <a:ea typeface="+mn-lt"/>
                <a:cs typeface="+mn-lt"/>
              </a:rPr>
              <a:t> </a:t>
            </a:r>
            <a:r>
              <a:rPr lang="en-US" err="1">
                <a:ea typeface="+mn-lt"/>
                <a:cs typeface="+mn-lt"/>
              </a:rPr>
              <a:t>أصبح</a:t>
            </a:r>
            <a:r>
              <a:rPr lang="en-US">
                <a:ea typeface="+mn-lt"/>
                <a:cs typeface="+mn-lt"/>
              </a:rPr>
              <a:t> </a:t>
            </a:r>
            <a:r>
              <a:rPr lang="en-US" err="1">
                <a:ea typeface="+mn-lt"/>
                <a:cs typeface="+mn-lt"/>
              </a:rPr>
              <a:t>من</a:t>
            </a:r>
            <a:r>
              <a:rPr lang="en-US">
                <a:ea typeface="+mn-lt"/>
                <a:cs typeface="+mn-lt"/>
              </a:rPr>
              <a:t> </a:t>
            </a:r>
            <a:r>
              <a:rPr lang="en-US" err="1">
                <a:ea typeface="+mn-lt"/>
                <a:cs typeface="+mn-lt"/>
              </a:rPr>
              <a:t>كماليات</a:t>
            </a:r>
            <a:r>
              <a:rPr lang="en-US">
                <a:ea typeface="+mn-lt"/>
                <a:cs typeface="+mn-lt"/>
              </a:rPr>
              <a:t> </a:t>
            </a:r>
            <a:r>
              <a:rPr lang="en-US" err="1">
                <a:ea typeface="+mn-lt"/>
                <a:cs typeface="+mn-lt"/>
              </a:rPr>
              <a:t>الأناقة</a:t>
            </a:r>
            <a:r>
              <a:rPr lang="en-US">
                <a:ea typeface="+mn-lt"/>
                <a:cs typeface="+mn-lt"/>
              </a:rPr>
              <a:t> </a:t>
            </a:r>
            <a:r>
              <a:rPr lang="en-US" err="1">
                <a:ea typeface="+mn-lt"/>
                <a:cs typeface="+mn-lt"/>
              </a:rPr>
              <a:t>لدى</a:t>
            </a:r>
            <a:r>
              <a:rPr lang="en-US">
                <a:ea typeface="+mn-lt"/>
                <a:cs typeface="+mn-lt"/>
              </a:rPr>
              <a:t> </a:t>
            </a:r>
            <a:r>
              <a:rPr lang="en-US" err="1">
                <a:ea typeface="+mn-lt"/>
                <a:cs typeface="+mn-lt"/>
              </a:rPr>
              <a:t>الرجل</a:t>
            </a:r>
            <a:r>
              <a:rPr lang="en-US">
                <a:ea typeface="+mn-lt"/>
                <a:cs typeface="+mn-lt"/>
              </a:rPr>
              <a:t> </a:t>
            </a:r>
            <a:r>
              <a:rPr lang="en-US" err="1">
                <a:ea typeface="+mn-lt"/>
                <a:cs typeface="+mn-lt"/>
              </a:rPr>
              <a:t>العماني</a:t>
            </a:r>
            <a:r>
              <a:rPr lang="en-US">
                <a:ea typeface="+mn-lt"/>
                <a:cs typeface="+mn-lt"/>
              </a:rPr>
              <a:t>.</a:t>
            </a:r>
            <a:endParaRPr lang="en-US">
              <a:solidFill>
                <a:srgbClr val="FFFFFF">
                  <a:alpha val="58000"/>
                </a:srgbClr>
              </a:solidFill>
            </a:endParaRPr>
          </a:p>
          <a:p>
            <a:pPr algn="r"/>
            <a:endParaRPr lang="en-US" dirty="0">
              <a:solidFill>
                <a:srgbClr val="FFFFFF">
                  <a:alpha val="58000"/>
                </a:srgbClr>
              </a:solidFill>
            </a:endParaRPr>
          </a:p>
        </p:txBody>
      </p:sp>
    </p:spTree>
    <p:extLst>
      <p:ext uri="{BB962C8B-B14F-4D97-AF65-F5344CB8AC3E}">
        <p14:creationId xmlns:p14="http://schemas.microsoft.com/office/powerpoint/2010/main" val="142455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C45A-A51A-96B3-244A-F9DAA367DA5D}"/>
              </a:ext>
            </a:extLst>
          </p:cNvPr>
          <p:cNvSpPr>
            <a:spLocks noGrp="1"/>
          </p:cNvSpPr>
          <p:nvPr>
            <p:ph type="title"/>
          </p:nvPr>
        </p:nvSpPr>
        <p:spPr/>
        <p:txBody>
          <a:bodyPr/>
          <a:lstStyle/>
          <a:p>
            <a:pPr algn="r">
              <a:spcBef>
                <a:spcPts val="0"/>
              </a:spcBef>
            </a:pPr>
            <a:r>
              <a:rPr lang="en-US" err="1"/>
              <a:t>تاريخ</a:t>
            </a:r>
            <a:r>
              <a:rPr lang="en-US" dirty="0"/>
              <a:t> </a:t>
            </a:r>
            <a:r>
              <a:rPr lang="en-US" err="1"/>
              <a:t>الخنجر</a:t>
            </a:r>
            <a:r>
              <a:rPr lang="en-US" dirty="0"/>
              <a:t> </a:t>
            </a:r>
            <a:r>
              <a:rPr lang="en-US" err="1"/>
              <a:t>العماني</a:t>
            </a:r>
            <a:endParaRPr lang="en-US"/>
          </a:p>
          <a:p>
            <a:pPr algn="r">
              <a:spcBef>
                <a:spcPts val="0"/>
              </a:spcBef>
            </a:pPr>
            <a:endParaRPr lang="en-US" dirty="0"/>
          </a:p>
        </p:txBody>
      </p:sp>
      <p:sp>
        <p:nvSpPr>
          <p:cNvPr id="3" name="Content Placeholder 2">
            <a:extLst>
              <a:ext uri="{FF2B5EF4-FFF2-40B4-BE49-F238E27FC236}">
                <a16:creationId xmlns:a16="http://schemas.microsoft.com/office/drawing/2014/main" id="{A6248F82-FE8E-9132-8953-85160BA99D08}"/>
              </a:ext>
            </a:extLst>
          </p:cNvPr>
          <p:cNvSpPr>
            <a:spLocks noGrp="1"/>
          </p:cNvSpPr>
          <p:nvPr>
            <p:ph idx="1"/>
          </p:nvPr>
        </p:nvSpPr>
        <p:spPr/>
        <p:txBody>
          <a:bodyPr vert="horz" lIns="0" tIns="0" rIns="0" bIns="0" rtlCol="0" anchor="t">
            <a:normAutofit/>
          </a:bodyPr>
          <a:lstStyle/>
          <a:p>
            <a:pPr algn="r"/>
            <a:r>
              <a:rPr lang="en-US" sz="3000" dirty="0" err="1">
                <a:ea typeface="+mn-lt"/>
                <a:cs typeface="+mn-lt"/>
              </a:rPr>
              <a:t>يرجع</a:t>
            </a:r>
            <a:r>
              <a:rPr lang="en-US" sz="3000" dirty="0">
                <a:ea typeface="+mn-lt"/>
                <a:cs typeface="+mn-lt"/>
              </a:rPr>
              <a:t> </a:t>
            </a:r>
            <a:r>
              <a:rPr lang="en-US" sz="3000" dirty="0" err="1">
                <a:ea typeface="+mn-lt"/>
                <a:cs typeface="+mn-lt"/>
              </a:rPr>
              <a:t>تاريخ</a:t>
            </a:r>
            <a:r>
              <a:rPr lang="en-US" sz="3000" dirty="0">
                <a:ea typeface="+mn-lt"/>
                <a:cs typeface="+mn-lt"/>
              </a:rPr>
              <a:t> </a:t>
            </a:r>
            <a:r>
              <a:rPr lang="en-US" sz="3000" dirty="0" err="1">
                <a:ea typeface="+mn-lt"/>
                <a:cs typeface="+mn-lt"/>
              </a:rPr>
              <a:t>الخنجر</a:t>
            </a:r>
            <a:r>
              <a:rPr lang="en-US" sz="3000" dirty="0">
                <a:ea typeface="+mn-lt"/>
                <a:cs typeface="+mn-lt"/>
              </a:rPr>
              <a:t> </a:t>
            </a:r>
            <a:r>
              <a:rPr lang="en-US" sz="3000" dirty="0" err="1">
                <a:ea typeface="+mn-lt"/>
                <a:cs typeface="+mn-lt"/>
              </a:rPr>
              <a:t>العماني</a:t>
            </a:r>
            <a:r>
              <a:rPr lang="en-US" sz="3000" dirty="0">
                <a:ea typeface="+mn-lt"/>
                <a:cs typeface="+mn-lt"/>
              </a:rPr>
              <a:t> </a:t>
            </a:r>
            <a:r>
              <a:rPr lang="en-US" sz="3000" dirty="0" err="1">
                <a:ea typeface="+mn-lt"/>
                <a:cs typeface="+mn-lt"/>
              </a:rPr>
              <a:t>إلى</a:t>
            </a:r>
            <a:r>
              <a:rPr lang="en-US" sz="3000" dirty="0">
                <a:ea typeface="+mn-lt"/>
                <a:cs typeface="+mn-lt"/>
              </a:rPr>
              <a:t> </a:t>
            </a:r>
            <a:r>
              <a:rPr lang="en-US" sz="3000" dirty="0" err="1">
                <a:ea typeface="+mn-lt"/>
                <a:cs typeface="+mn-lt"/>
              </a:rPr>
              <a:t>المنحوتات</a:t>
            </a:r>
            <a:r>
              <a:rPr lang="en-US" sz="3000" dirty="0">
                <a:ea typeface="+mn-lt"/>
                <a:cs typeface="+mn-lt"/>
              </a:rPr>
              <a:t> </a:t>
            </a:r>
            <a:r>
              <a:rPr lang="en-US" sz="3000" dirty="0" err="1">
                <a:ea typeface="+mn-lt"/>
                <a:cs typeface="+mn-lt"/>
              </a:rPr>
              <a:t>الصخرية</a:t>
            </a:r>
            <a:r>
              <a:rPr lang="en-US" sz="3000" dirty="0">
                <a:ea typeface="+mn-lt"/>
                <a:cs typeface="+mn-lt"/>
              </a:rPr>
              <a:t> </a:t>
            </a:r>
            <a:r>
              <a:rPr lang="en-US" sz="3000" dirty="0" err="1">
                <a:ea typeface="+mn-lt"/>
                <a:cs typeface="+mn-lt"/>
              </a:rPr>
              <a:t>الموجودة</a:t>
            </a:r>
            <a:r>
              <a:rPr lang="en-US" sz="3000" dirty="0">
                <a:ea typeface="+mn-lt"/>
                <a:cs typeface="+mn-lt"/>
              </a:rPr>
              <a:t> </a:t>
            </a:r>
            <a:r>
              <a:rPr lang="en-US" sz="3000" dirty="0" err="1">
                <a:ea typeface="+mn-lt"/>
                <a:cs typeface="+mn-lt"/>
              </a:rPr>
              <a:t>على</a:t>
            </a:r>
            <a:r>
              <a:rPr lang="en-US" sz="3000" dirty="0">
                <a:ea typeface="+mn-lt"/>
                <a:cs typeface="+mn-lt"/>
              </a:rPr>
              <a:t> </a:t>
            </a:r>
            <a:r>
              <a:rPr lang="en-US" sz="3000" dirty="0" err="1">
                <a:ea typeface="+mn-lt"/>
                <a:cs typeface="+mn-lt"/>
              </a:rPr>
              <a:t>شواهد</a:t>
            </a:r>
            <a:r>
              <a:rPr lang="en-US" sz="3000" dirty="0">
                <a:ea typeface="+mn-lt"/>
                <a:cs typeface="+mn-lt"/>
              </a:rPr>
              <a:t> </a:t>
            </a:r>
            <a:r>
              <a:rPr lang="en-US" sz="3000" dirty="0" err="1">
                <a:ea typeface="+mn-lt"/>
                <a:cs typeface="+mn-lt"/>
              </a:rPr>
              <a:t>القبور</a:t>
            </a:r>
            <a:r>
              <a:rPr lang="en-US" sz="3000" dirty="0">
                <a:ea typeface="+mn-lt"/>
                <a:cs typeface="+mn-lt"/>
              </a:rPr>
              <a:t> </a:t>
            </a:r>
            <a:r>
              <a:rPr lang="en-US" sz="3000" dirty="0" err="1">
                <a:ea typeface="+mn-lt"/>
                <a:cs typeface="+mn-lt"/>
              </a:rPr>
              <a:t>التي</a:t>
            </a:r>
            <a:r>
              <a:rPr lang="en-US" sz="3000" dirty="0">
                <a:ea typeface="+mn-lt"/>
                <a:cs typeface="+mn-lt"/>
              </a:rPr>
              <a:t> </a:t>
            </a:r>
            <a:r>
              <a:rPr lang="en-US" sz="3000" dirty="0" err="1">
                <a:ea typeface="+mn-lt"/>
                <a:cs typeface="+mn-lt"/>
              </a:rPr>
              <a:t>توجد</a:t>
            </a:r>
            <a:r>
              <a:rPr lang="en-US" sz="3000" dirty="0">
                <a:ea typeface="+mn-lt"/>
                <a:cs typeface="+mn-lt"/>
              </a:rPr>
              <a:t> </a:t>
            </a:r>
            <a:r>
              <a:rPr lang="en-US" sz="3000" dirty="0" err="1">
                <a:ea typeface="+mn-lt"/>
                <a:cs typeface="+mn-lt"/>
              </a:rPr>
              <a:t>في</a:t>
            </a:r>
            <a:r>
              <a:rPr lang="en-US" sz="3000" dirty="0">
                <a:ea typeface="+mn-lt"/>
                <a:cs typeface="+mn-lt"/>
              </a:rPr>
              <a:t> </a:t>
            </a:r>
            <a:r>
              <a:rPr lang="en-US" sz="3000" dirty="0" err="1">
                <a:ea typeface="+mn-lt"/>
                <a:cs typeface="+mn-lt"/>
              </a:rPr>
              <a:t>المنطقة</a:t>
            </a:r>
            <a:r>
              <a:rPr lang="en-US" sz="3000" dirty="0">
                <a:ea typeface="+mn-lt"/>
                <a:cs typeface="+mn-lt"/>
              </a:rPr>
              <a:t> </a:t>
            </a:r>
            <a:r>
              <a:rPr lang="en-US" sz="3000" dirty="0" err="1">
                <a:ea typeface="+mn-lt"/>
                <a:cs typeface="+mn-lt"/>
              </a:rPr>
              <a:t>الوسطى</a:t>
            </a:r>
            <a:r>
              <a:rPr lang="en-US" sz="3000" dirty="0">
                <a:ea typeface="+mn-lt"/>
                <a:cs typeface="+mn-lt"/>
              </a:rPr>
              <a:t> </a:t>
            </a:r>
            <a:r>
              <a:rPr lang="en-US" sz="3000" dirty="0" err="1">
                <a:ea typeface="+mn-lt"/>
                <a:cs typeface="+mn-lt"/>
              </a:rPr>
              <a:t>برأس</a:t>
            </a:r>
            <a:r>
              <a:rPr lang="en-US" sz="3000" dirty="0">
                <a:ea typeface="+mn-lt"/>
                <a:cs typeface="+mn-lt"/>
              </a:rPr>
              <a:t> </a:t>
            </a:r>
            <a:r>
              <a:rPr lang="en-US" sz="3000" dirty="0" err="1">
                <a:ea typeface="+mn-lt"/>
                <a:cs typeface="+mn-lt"/>
              </a:rPr>
              <a:t>الجبل</a:t>
            </a:r>
            <a:r>
              <a:rPr lang="en-US" sz="3000" dirty="0">
                <a:ea typeface="+mn-lt"/>
                <a:cs typeface="+mn-lt"/>
              </a:rPr>
              <a:t>، </a:t>
            </a:r>
            <a:r>
              <a:rPr lang="en-US" sz="3000" dirty="0" err="1">
                <a:ea typeface="+mn-lt"/>
                <a:cs typeface="+mn-lt"/>
              </a:rPr>
              <a:t>وهناك</a:t>
            </a:r>
            <a:r>
              <a:rPr lang="en-US" sz="3000" dirty="0">
                <a:ea typeface="+mn-lt"/>
                <a:cs typeface="+mn-lt"/>
              </a:rPr>
              <a:t> </a:t>
            </a:r>
            <a:r>
              <a:rPr lang="en-US" sz="3000" dirty="0" err="1">
                <a:ea typeface="+mn-lt"/>
                <a:cs typeface="+mn-lt"/>
              </a:rPr>
              <a:t>اعتقاد</a:t>
            </a:r>
            <a:r>
              <a:rPr lang="en-US" sz="3000" dirty="0">
                <a:ea typeface="+mn-lt"/>
                <a:cs typeface="+mn-lt"/>
              </a:rPr>
              <a:t> </a:t>
            </a:r>
            <a:r>
              <a:rPr lang="en-US" sz="3000" dirty="0" err="1">
                <a:ea typeface="+mn-lt"/>
                <a:cs typeface="+mn-lt"/>
              </a:rPr>
              <a:t>أن</a:t>
            </a:r>
            <a:r>
              <a:rPr lang="en-US" sz="3000" dirty="0">
                <a:ea typeface="+mn-lt"/>
                <a:cs typeface="+mn-lt"/>
              </a:rPr>
              <a:t> </a:t>
            </a:r>
            <a:r>
              <a:rPr lang="en-US" sz="3000" dirty="0" err="1">
                <a:ea typeface="+mn-lt"/>
                <a:cs typeface="+mn-lt"/>
              </a:rPr>
              <a:t>تلك</a:t>
            </a:r>
            <a:r>
              <a:rPr lang="en-US" sz="3000" dirty="0">
                <a:ea typeface="+mn-lt"/>
                <a:cs typeface="+mn-lt"/>
              </a:rPr>
              <a:t> </a:t>
            </a:r>
            <a:r>
              <a:rPr lang="en-US" sz="3000" dirty="0" err="1">
                <a:ea typeface="+mn-lt"/>
                <a:cs typeface="+mn-lt"/>
              </a:rPr>
              <a:t>المنحوتات</a:t>
            </a:r>
            <a:r>
              <a:rPr lang="en-US" sz="3000" dirty="0">
                <a:ea typeface="+mn-lt"/>
                <a:cs typeface="+mn-lt"/>
              </a:rPr>
              <a:t> </a:t>
            </a:r>
            <a:r>
              <a:rPr lang="en-US" sz="3000" dirty="0" err="1">
                <a:ea typeface="+mn-lt"/>
                <a:cs typeface="+mn-lt"/>
              </a:rPr>
              <a:t>كانت</a:t>
            </a:r>
            <a:r>
              <a:rPr lang="en-US" sz="3000" dirty="0">
                <a:ea typeface="+mn-lt"/>
                <a:cs typeface="+mn-lt"/>
              </a:rPr>
              <a:t> </a:t>
            </a:r>
            <a:r>
              <a:rPr lang="en-US" sz="3000" dirty="0" err="1">
                <a:ea typeface="+mn-lt"/>
                <a:cs typeface="+mn-lt"/>
              </a:rPr>
              <a:t>قبل</a:t>
            </a:r>
            <a:r>
              <a:rPr lang="en-US" sz="3000" dirty="0">
                <a:ea typeface="+mn-lt"/>
                <a:cs typeface="+mn-lt"/>
              </a:rPr>
              <a:t> </a:t>
            </a:r>
            <a:r>
              <a:rPr lang="en-US" sz="3000" dirty="0" err="1">
                <a:ea typeface="+mn-lt"/>
                <a:cs typeface="+mn-lt"/>
              </a:rPr>
              <a:t>إحياء</a:t>
            </a:r>
            <a:r>
              <a:rPr lang="en-US" sz="3000" dirty="0">
                <a:ea typeface="+mn-lt"/>
                <a:cs typeface="+mn-lt"/>
              </a:rPr>
              <a:t> </a:t>
            </a:r>
            <a:r>
              <a:rPr lang="en-US" sz="3000" dirty="0" err="1">
                <a:ea typeface="+mn-lt"/>
                <a:cs typeface="+mn-lt"/>
              </a:rPr>
              <a:t>المدرسة</a:t>
            </a:r>
            <a:r>
              <a:rPr lang="en-US" sz="3000" dirty="0">
                <a:ea typeface="+mn-lt"/>
                <a:cs typeface="+mn-lt"/>
              </a:rPr>
              <a:t> </a:t>
            </a:r>
            <a:r>
              <a:rPr lang="en-US" sz="3000" dirty="0" err="1">
                <a:ea typeface="+mn-lt"/>
                <a:cs typeface="+mn-lt"/>
              </a:rPr>
              <a:t>الوهابية</a:t>
            </a:r>
            <a:r>
              <a:rPr lang="en-US" sz="3000" dirty="0">
                <a:ea typeface="+mn-lt"/>
                <a:cs typeface="+mn-lt"/>
              </a:rPr>
              <a:t>، </a:t>
            </a:r>
            <a:r>
              <a:rPr lang="en-US" sz="3000" dirty="0" err="1">
                <a:ea typeface="+mn-lt"/>
                <a:cs typeface="+mn-lt"/>
              </a:rPr>
              <a:t>والتي</a:t>
            </a:r>
            <a:r>
              <a:rPr lang="en-US" sz="3000" dirty="0">
                <a:ea typeface="+mn-lt"/>
                <a:cs typeface="+mn-lt"/>
              </a:rPr>
              <a:t> </a:t>
            </a:r>
            <a:r>
              <a:rPr lang="en-US" sz="3000" dirty="0" err="1">
                <a:ea typeface="+mn-lt"/>
                <a:cs typeface="+mn-lt"/>
              </a:rPr>
              <a:t>حدثت</a:t>
            </a:r>
            <a:r>
              <a:rPr lang="en-US" sz="3000" dirty="0">
                <a:ea typeface="+mn-lt"/>
                <a:cs typeface="+mn-lt"/>
              </a:rPr>
              <a:t> </a:t>
            </a:r>
            <a:r>
              <a:rPr lang="en-US" sz="3000" dirty="0" err="1">
                <a:ea typeface="+mn-lt"/>
                <a:cs typeface="+mn-lt"/>
              </a:rPr>
              <a:t>في</a:t>
            </a:r>
            <a:r>
              <a:rPr lang="en-US" sz="3000" dirty="0">
                <a:ea typeface="+mn-lt"/>
                <a:cs typeface="+mn-lt"/>
              </a:rPr>
              <a:t> </a:t>
            </a:r>
            <a:r>
              <a:rPr lang="en-US" sz="3000" dirty="0" err="1">
                <a:ea typeface="+mn-lt"/>
                <a:cs typeface="+mn-lt"/>
              </a:rPr>
              <a:t>أواخر</a:t>
            </a:r>
            <a:r>
              <a:rPr lang="en-US" sz="3000" dirty="0">
                <a:ea typeface="+mn-lt"/>
                <a:cs typeface="+mn-lt"/>
              </a:rPr>
              <a:t> </a:t>
            </a:r>
            <a:r>
              <a:rPr lang="en-US" sz="3000" dirty="0" err="1">
                <a:ea typeface="+mn-lt"/>
                <a:cs typeface="+mn-lt"/>
              </a:rPr>
              <a:t>عام</a:t>
            </a:r>
            <a:r>
              <a:rPr lang="en-US" sz="3000" dirty="0">
                <a:ea typeface="+mn-lt"/>
                <a:cs typeface="+mn-lt"/>
              </a:rPr>
              <a:t> 1700 </a:t>
            </a:r>
            <a:r>
              <a:rPr lang="en-US" sz="3000" dirty="0" err="1">
                <a:ea typeface="+mn-lt"/>
                <a:cs typeface="+mn-lt"/>
              </a:rPr>
              <a:t>ميلاديًا</a:t>
            </a:r>
            <a:r>
              <a:rPr lang="en-US" sz="3000" dirty="0">
                <a:ea typeface="+mn-lt"/>
                <a:cs typeface="+mn-lt"/>
              </a:rPr>
              <a:t>، </a:t>
            </a:r>
            <a:r>
              <a:rPr lang="en-US" sz="3000" dirty="0" err="1">
                <a:ea typeface="+mn-lt"/>
                <a:cs typeface="+mn-lt"/>
              </a:rPr>
              <a:t>ولكن</a:t>
            </a:r>
            <a:r>
              <a:rPr lang="en-US" sz="3000" dirty="0">
                <a:ea typeface="+mn-lt"/>
                <a:cs typeface="+mn-lt"/>
              </a:rPr>
              <a:t> </a:t>
            </a:r>
            <a:r>
              <a:rPr lang="en-US" sz="3000" dirty="0" err="1">
                <a:ea typeface="+mn-lt"/>
                <a:cs typeface="+mn-lt"/>
              </a:rPr>
              <a:t>لم</a:t>
            </a:r>
            <a:r>
              <a:rPr lang="en-US" sz="3000" dirty="0">
                <a:ea typeface="+mn-lt"/>
                <a:cs typeface="+mn-lt"/>
              </a:rPr>
              <a:t> </a:t>
            </a:r>
            <a:r>
              <a:rPr lang="en-US" sz="3000" dirty="0" err="1">
                <a:ea typeface="+mn-lt"/>
                <a:cs typeface="+mn-lt"/>
              </a:rPr>
              <a:t>يتم</a:t>
            </a:r>
            <a:r>
              <a:rPr lang="en-US" sz="3000" dirty="0">
                <a:ea typeface="+mn-lt"/>
                <a:cs typeface="+mn-lt"/>
              </a:rPr>
              <a:t> </a:t>
            </a:r>
            <a:r>
              <a:rPr lang="en-US" sz="3000" dirty="0" err="1">
                <a:ea typeface="+mn-lt"/>
                <a:cs typeface="+mn-lt"/>
              </a:rPr>
              <a:t>التعرف</a:t>
            </a:r>
            <a:r>
              <a:rPr lang="en-US" sz="3000" dirty="0">
                <a:ea typeface="+mn-lt"/>
                <a:cs typeface="+mn-lt"/>
              </a:rPr>
              <a:t> </a:t>
            </a:r>
            <a:r>
              <a:rPr lang="en-US" sz="3000" dirty="0" err="1">
                <a:ea typeface="+mn-lt"/>
                <a:cs typeface="+mn-lt"/>
              </a:rPr>
              <a:t>على</a:t>
            </a:r>
            <a:r>
              <a:rPr lang="en-US" sz="3000" dirty="0">
                <a:ea typeface="+mn-lt"/>
                <a:cs typeface="+mn-lt"/>
              </a:rPr>
              <a:t> </a:t>
            </a:r>
            <a:r>
              <a:rPr lang="en-US" sz="3000" dirty="0" err="1">
                <a:ea typeface="+mn-lt"/>
                <a:cs typeface="+mn-lt"/>
              </a:rPr>
              <a:t>التاريخ</a:t>
            </a:r>
            <a:r>
              <a:rPr lang="en-US" sz="3000" dirty="0">
                <a:ea typeface="+mn-lt"/>
                <a:cs typeface="+mn-lt"/>
              </a:rPr>
              <a:t> </a:t>
            </a:r>
            <a:r>
              <a:rPr lang="en-US" sz="3000" dirty="0" err="1">
                <a:ea typeface="+mn-lt"/>
                <a:cs typeface="+mn-lt"/>
              </a:rPr>
              <a:t>الذي</a:t>
            </a:r>
            <a:r>
              <a:rPr lang="en-US" sz="3000" dirty="0">
                <a:ea typeface="+mn-lt"/>
                <a:cs typeface="+mn-lt"/>
              </a:rPr>
              <a:t> </a:t>
            </a:r>
            <a:r>
              <a:rPr lang="en-US" sz="3000" dirty="0" err="1">
                <a:ea typeface="+mn-lt"/>
                <a:cs typeface="+mn-lt"/>
              </a:rPr>
              <a:t>صُنع</a:t>
            </a:r>
            <a:r>
              <a:rPr lang="en-US" sz="3000" dirty="0">
                <a:ea typeface="+mn-lt"/>
                <a:cs typeface="+mn-lt"/>
              </a:rPr>
              <a:t> </a:t>
            </a:r>
            <a:r>
              <a:rPr lang="en-US" sz="3000" dirty="0" err="1">
                <a:ea typeface="+mn-lt"/>
                <a:cs typeface="+mn-lt"/>
              </a:rPr>
              <a:t>فيه</a:t>
            </a:r>
            <a:r>
              <a:rPr lang="en-US" sz="3000" dirty="0">
                <a:ea typeface="+mn-lt"/>
                <a:cs typeface="+mn-lt"/>
              </a:rPr>
              <a:t> </a:t>
            </a:r>
            <a:r>
              <a:rPr lang="en-US" sz="3000" dirty="0" err="1">
                <a:ea typeface="+mn-lt"/>
                <a:cs typeface="+mn-lt"/>
              </a:rPr>
              <a:t>الخنجر</a:t>
            </a:r>
            <a:r>
              <a:rPr lang="en-US" sz="3000" dirty="0">
                <a:ea typeface="+mn-lt"/>
                <a:cs typeface="+mn-lt"/>
              </a:rPr>
              <a:t> </a:t>
            </a:r>
            <a:r>
              <a:rPr lang="en-US" sz="3000" dirty="0" err="1">
                <a:ea typeface="+mn-lt"/>
                <a:cs typeface="+mn-lt"/>
              </a:rPr>
              <a:t>العماني</a:t>
            </a:r>
            <a:r>
              <a:rPr lang="en-US" sz="3000" dirty="0">
                <a:ea typeface="+mn-lt"/>
                <a:cs typeface="+mn-lt"/>
              </a:rPr>
              <a:t> </a:t>
            </a:r>
            <a:r>
              <a:rPr lang="en-US" sz="3000" dirty="0" err="1">
                <a:ea typeface="+mn-lt"/>
                <a:cs typeface="+mn-lt"/>
              </a:rPr>
              <a:t>لأول</a:t>
            </a:r>
            <a:r>
              <a:rPr lang="en-US" sz="3000" dirty="0">
                <a:ea typeface="+mn-lt"/>
                <a:cs typeface="+mn-lt"/>
              </a:rPr>
              <a:t> </a:t>
            </a:r>
            <a:r>
              <a:rPr lang="en-US" sz="3000" dirty="0" err="1">
                <a:ea typeface="+mn-lt"/>
                <a:cs typeface="+mn-lt"/>
              </a:rPr>
              <a:t>مرة</a:t>
            </a:r>
            <a:r>
              <a:rPr lang="en-US" dirty="0">
                <a:ea typeface="+mn-lt"/>
                <a:cs typeface="+mn-lt"/>
              </a:rPr>
              <a:t>.</a:t>
            </a:r>
            <a:endParaRPr lang="en-US" dirty="0">
              <a:solidFill>
                <a:srgbClr val="FFFFFF">
                  <a:alpha val="58000"/>
                </a:srgbClr>
              </a:solidFill>
            </a:endParaRPr>
          </a:p>
        </p:txBody>
      </p:sp>
    </p:spTree>
    <p:extLst>
      <p:ext uri="{BB962C8B-B14F-4D97-AF65-F5344CB8AC3E}">
        <p14:creationId xmlns:p14="http://schemas.microsoft.com/office/powerpoint/2010/main" val="124108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75E1-B003-C6B1-344C-E858369CF0EF}"/>
              </a:ext>
            </a:extLst>
          </p:cNvPr>
          <p:cNvSpPr>
            <a:spLocks noGrp="1"/>
          </p:cNvSpPr>
          <p:nvPr>
            <p:ph type="title"/>
          </p:nvPr>
        </p:nvSpPr>
        <p:spPr/>
        <p:txBody>
          <a:bodyPr/>
          <a:lstStyle/>
          <a:p>
            <a:pPr algn="r">
              <a:spcBef>
                <a:spcPts val="0"/>
              </a:spcBef>
            </a:pPr>
            <a:r>
              <a:rPr lang="en-US" err="1"/>
              <a:t>أنواع</a:t>
            </a:r>
            <a:r>
              <a:rPr lang="en-US" dirty="0"/>
              <a:t> </a:t>
            </a:r>
            <a:r>
              <a:rPr lang="en-US" err="1"/>
              <a:t>الخنجر</a:t>
            </a:r>
            <a:r>
              <a:rPr lang="en-US" dirty="0"/>
              <a:t> </a:t>
            </a:r>
            <a:r>
              <a:rPr lang="en-US" err="1"/>
              <a:t>العماني</a:t>
            </a:r>
            <a:endParaRPr lang="en-US"/>
          </a:p>
          <a:p>
            <a:pPr algn="r">
              <a:spcBef>
                <a:spcPts val="0"/>
              </a:spcBef>
            </a:pPr>
            <a:endParaRPr lang="en-US" dirty="0"/>
          </a:p>
        </p:txBody>
      </p:sp>
      <p:graphicFrame>
        <p:nvGraphicFramePr>
          <p:cNvPr id="7" name="Content Placeholder 2">
            <a:extLst>
              <a:ext uri="{FF2B5EF4-FFF2-40B4-BE49-F238E27FC236}">
                <a16:creationId xmlns:a16="http://schemas.microsoft.com/office/drawing/2014/main" id="{17338991-202E-E7CE-0C78-959E5F25E902}"/>
              </a:ext>
            </a:extLst>
          </p:cNvPr>
          <p:cNvGraphicFramePr>
            <a:graphicFrameLocks noGrp="1"/>
          </p:cNvGraphicFramePr>
          <p:nvPr>
            <p:ph idx="1"/>
          </p:nvPr>
        </p:nvGraphicFramePr>
        <p:xfrm>
          <a:off x="720000" y="2541600"/>
          <a:ext cx="10728325" cy="3227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664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FA4F6-81FD-383E-75B8-7A1427424459}"/>
              </a:ext>
            </a:extLst>
          </p:cNvPr>
          <p:cNvSpPr>
            <a:spLocks noGrp="1"/>
          </p:cNvSpPr>
          <p:nvPr>
            <p:ph type="title"/>
          </p:nvPr>
        </p:nvSpPr>
        <p:spPr/>
        <p:txBody>
          <a:bodyPr/>
          <a:lstStyle/>
          <a:p>
            <a:r>
              <a:rPr lang="en-US" err="1"/>
              <a:t>استخدام</a:t>
            </a:r>
            <a:r>
              <a:rPr lang="en-US"/>
              <a:t> </a:t>
            </a:r>
            <a:r>
              <a:rPr lang="en-US" err="1"/>
              <a:t>ورمزية</a:t>
            </a:r>
            <a:r>
              <a:rPr lang="en-US"/>
              <a:t> </a:t>
            </a:r>
            <a:r>
              <a:rPr lang="en-US" err="1"/>
              <a:t>الخنجر</a:t>
            </a:r>
            <a:r>
              <a:rPr lang="en-US"/>
              <a:t> العماني</a:t>
            </a:r>
          </a:p>
          <a:p>
            <a:endParaRPr lang="en-US" dirty="0"/>
          </a:p>
        </p:txBody>
      </p:sp>
      <p:sp>
        <p:nvSpPr>
          <p:cNvPr id="3" name="Content Placeholder 2">
            <a:extLst>
              <a:ext uri="{FF2B5EF4-FFF2-40B4-BE49-F238E27FC236}">
                <a16:creationId xmlns:a16="http://schemas.microsoft.com/office/drawing/2014/main" id="{4C8850E4-FA31-D21C-4552-2F2DD2A99A9E}"/>
              </a:ext>
            </a:extLst>
          </p:cNvPr>
          <p:cNvSpPr>
            <a:spLocks noGrp="1"/>
          </p:cNvSpPr>
          <p:nvPr>
            <p:ph idx="1"/>
          </p:nvPr>
        </p:nvSpPr>
        <p:spPr/>
        <p:txBody>
          <a:bodyPr vert="horz" lIns="0" tIns="0" rIns="0" bIns="0" rtlCol="0" anchor="t">
            <a:normAutofit/>
          </a:bodyPr>
          <a:lstStyle/>
          <a:p>
            <a:r>
              <a:rPr lang="en-US" dirty="0" err="1">
                <a:ea typeface="+mn-lt"/>
                <a:cs typeface="+mn-lt"/>
              </a:rPr>
              <a:t>كان</a:t>
            </a:r>
            <a:r>
              <a:rPr lang="en-US" dirty="0">
                <a:ea typeface="+mn-lt"/>
                <a:cs typeface="+mn-lt"/>
              </a:rPr>
              <a:t> </a:t>
            </a:r>
            <a:r>
              <a:rPr lang="en-US" dirty="0" err="1">
                <a:ea typeface="+mn-lt"/>
                <a:cs typeface="+mn-lt"/>
              </a:rPr>
              <a:t>يُطبع</a:t>
            </a:r>
            <a:r>
              <a:rPr lang="en-US" dirty="0">
                <a:ea typeface="+mn-lt"/>
                <a:cs typeface="+mn-lt"/>
              </a:rPr>
              <a:t> </a:t>
            </a:r>
            <a:r>
              <a:rPr lang="en-US" dirty="0" err="1">
                <a:ea typeface="+mn-lt"/>
                <a:cs typeface="+mn-lt"/>
              </a:rPr>
              <a:t>الخنجر</a:t>
            </a:r>
            <a:r>
              <a:rPr lang="en-US" dirty="0">
                <a:ea typeface="+mn-lt"/>
                <a:cs typeface="+mn-lt"/>
              </a:rPr>
              <a:t> </a:t>
            </a:r>
            <a:r>
              <a:rPr lang="en-US" dirty="0" err="1">
                <a:ea typeface="+mn-lt"/>
                <a:cs typeface="+mn-lt"/>
              </a:rPr>
              <a:t>في</a:t>
            </a:r>
            <a:r>
              <a:rPr lang="en-US" dirty="0">
                <a:ea typeface="+mn-lt"/>
                <a:cs typeface="+mn-lt"/>
              </a:rPr>
              <a:t> </a:t>
            </a:r>
            <a:r>
              <a:rPr lang="en-US" dirty="0" err="1">
                <a:ea typeface="+mn-lt"/>
                <a:cs typeface="+mn-lt"/>
              </a:rPr>
              <a:t>السابق</a:t>
            </a:r>
            <a:r>
              <a:rPr lang="en-US" dirty="0">
                <a:ea typeface="+mn-lt"/>
                <a:cs typeface="+mn-lt"/>
              </a:rPr>
              <a:t> </a:t>
            </a:r>
            <a:r>
              <a:rPr lang="en-US" dirty="0" err="1">
                <a:ea typeface="+mn-lt"/>
                <a:cs typeface="+mn-lt"/>
              </a:rPr>
              <a:t>على</a:t>
            </a:r>
            <a:r>
              <a:rPr lang="en-US" dirty="0">
                <a:ea typeface="+mn-lt"/>
                <a:cs typeface="+mn-lt"/>
              </a:rPr>
              <a:t> </a:t>
            </a:r>
            <a:r>
              <a:rPr lang="en-US" dirty="0" err="1">
                <a:ea typeface="+mn-lt"/>
                <a:cs typeface="+mn-lt"/>
              </a:rPr>
              <a:t>شعار</a:t>
            </a:r>
            <a:r>
              <a:rPr lang="en-US" dirty="0">
                <a:ea typeface="+mn-lt"/>
                <a:cs typeface="+mn-lt"/>
              </a:rPr>
              <a:t> </a:t>
            </a:r>
            <a:r>
              <a:rPr lang="en-US" dirty="0" err="1">
                <a:ea typeface="+mn-lt"/>
                <a:cs typeface="+mn-lt"/>
              </a:rPr>
              <a:t>سلطنة</a:t>
            </a:r>
            <a:r>
              <a:rPr lang="en-US" dirty="0">
                <a:ea typeface="+mn-lt"/>
                <a:cs typeface="+mn-lt"/>
              </a:rPr>
              <a:t> </a:t>
            </a:r>
            <a:r>
              <a:rPr lang="en-US" dirty="0" err="1">
                <a:ea typeface="+mn-lt"/>
                <a:cs typeface="+mn-lt"/>
              </a:rPr>
              <a:t>عمان</a:t>
            </a:r>
            <a:r>
              <a:rPr lang="en-US" dirty="0">
                <a:ea typeface="+mn-lt"/>
                <a:cs typeface="+mn-lt"/>
              </a:rPr>
              <a:t>، </a:t>
            </a:r>
            <a:r>
              <a:rPr lang="en-US" dirty="0" err="1">
                <a:ea typeface="+mn-lt"/>
                <a:cs typeface="+mn-lt"/>
              </a:rPr>
              <a:t>وعلى</a:t>
            </a:r>
            <a:r>
              <a:rPr lang="en-US" dirty="0">
                <a:ea typeface="+mn-lt"/>
                <a:cs typeface="+mn-lt"/>
              </a:rPr>
              <a:t> </a:t>
            </a:r>
            <a:r>
              <a:rPr lang="en-US" dirty="0" err="1">
                <a:ea typeface="+mn-lt"/>
                <a:cs typeface="+mn-lt"/>
              </a:rPr>
              <a:t>الطائرات</a:t>
            </a:r>
            <a:r>
              <a:rPr lang="en-US" dirty="0">
                <a:ea typeface="+mn-lt"/>
                <a:cs typeface="+mn-lt"/>
              </a:rPr>
              <a:t> </a:t>
            </a:r>
            <a:r>
              <a:rPr lang="en-US" dirty="0" err="1">
                <a:ea typeface="+mn-lt"/>
                <a:cs typeface="+mn-lt"/>
              </a:rPr>
              <a:t>الوطنية</a:t>
            </a:r>
            <a:r>
              <a:rPr lang="en-US" dirty="0">
                <a:ea typeface="+mn-lt"/>
                <a:cs typeface="+mn-lt"/>
              </a:rPr>
              <a:t> </a:t>
            </a:r>
            <a:r>
              <a:rPr lang="en-US" dirty="0" err="1">
                <a:ea typeface="+mn-lt"/>
                <a:cs typeface="+mn-lt"/>
              </a:rPr>
              <a:t>في</a:t>
            </a:r>
            <a:r>
              <a:rPr lang="en-US" dirty="0">
                <a:ea typeface="+mn-lt"/>
                <a:cs typeface="+mn-lt"/>
              </a:rPr>
              <a:t> </a:t>
            </a:r>
            <a:r>
              <a:rPr lang="en-US" dirty="0" err="1">
                <a:ea typeface="+mn-lt"/>
                <a:cs typeface="+mn-lt"/>
              </a:rPr>
              <a:t>السلطنة</a:t>
            </a:r>
            <a:r>
              <a:rPr lang="en-US" dirty="0">
                <a:ea typeface="+mn-lt"/>
                <a:cs typeface="+mn-lt"/>
              </a:rPr>
              <a:t>، </a:t>
            </a:r>
            <a:r>
              <a:rPr lang="en-US" dirty="0" err="1">
                <a:ea typeface="+mn-lt"/>
                <a:cs typeface="+mn-lt"/>
              </a:rPr>
              <a:t>ولكن</a:t>
            </a:r>
            <a:r>
              <a:rPr lang="en-US" dirty="0">
                <a:ea typeface="+mn-lt"/>
                <a:cs typeface="+mn-lt"/>
              </a:rPr>
              <a:t> </a:t>
            </a:r>
            <a:r>
              <a:rPr lang="en-US" dirty="0" err="1">
                <a:ea typeface="+mn-lt"/>
                <a:cs typeface="+mn-lt"/>
              </a:rPr>
              <a:t>تمت</a:t>
            </a:r>
            <a:r>
              <a:rPr lang="en-US" dirty="0">
                <a:ea typeface="+mn-lt"/>
                <a:cs typeface="+mn-lt"/>
              </a:rPr>
              <a:t> </a:t>
            </a:r>
            <a:r>
              <a:rPr lang="en-US" dirty="0" err="1">
                <a:ea typeface="+mn-lt"/>
                <a:cs typeface="+mn-lt"/>
              </a:rPr>
              <a:t>إزالة</a:t>
            </a:r>
            <a:r>
              <a:rPr lang="en-US" dirty="0">
                <a:ea typeface="+mn-lt"/>
                <a:cs typeface="+mn-lt"/>
              </a:rPr>
              <a:t> </a:t>
            </a:r>
            <a:r>
              <a:rPr lang="en-US" dirty="0" err="1">
                <a:ea typeface="+mn-lt"/>
                <a:cs typeface="+mn-lt"/>
              </a:rPr>
              <a:t>رمز</a:t>
            </a:r>
            <a:r>
              <a:rPr lang="en-US" dirty="0">
                <a:ea typeface="+mn-lt"/>
                <a:cs typeface="+mn-lt"/>
              </a:rPr>
              <a:t> </a:t>
            </a:r>
            <a:r>
              <a:rPr lang="en-US" dirty="0" err="1">
                <a:ea typeface="+mn-lt"/>
                <a:cs typeface="+mn-lt"/>
              </a:rPr>
              <a:t>الخنجر</a:t>
            </a:r>
            <a:r>
              <a:rPr lang="en-US" dirty="0">
                <a:ea typeface="+mn-lt"/>
                <a:cs typeface="+mn-lt"/>
              </a:rPr>
              <a:t> </a:t>
            </a:r>
            <a:r>
              <a:rPr lang="en-US" dirty="0" err="1">
                <a:ea typeface="+mn-lt"/>
                <a:cs typeface="+mn-lt"/>
              </a:rPr>
              <a:t>عام</a:t>
            </a:r>
            <a:r>
              <a:rPr lang="en-US" dirty="0">
                <a:ea typeface="+mn-lt"/>
                <a:cs typeface="+mn-lt"/>
              </a:rPr>
              <a:t>، </a:t>
            </a:r>
            <a:r>
              <a:rPr lang="en-US" dirty="0" err="1">
                <a:ea typeface="+mn-lt"/>
                <a:cs typeface="+mn-lt"/>
              </a:rPr>
              <a:t>كما</a:t>
            </a:r>
            <a:r>
              <a:rPr lang="en-US" dirty="0">
                <a:ea typeface="+mn-lt"/>
                <a:cs typeface="+mn-lt"/>
              </a:rPr>
              <a:t> </a:t>
            </a:r>
            <a:r>
              <a:rPr lang="en-US" dirty="0" err="1">
                <a:ea typeface="+mn-lt"/>
                <a:cs typeface="+mn-lt"/>
              </a:rPr>
              <a:t>يتم</a:t>
            </a:r>
            <a:r>
              <a:rPr lang="en-US" dirty="0">
                <a:ea typeface="+mn-lt"/>
                <a:cs typeface="+mn-lt"/>
              </a:rPr>
              <a:t> </a:t>
            </a:r>
            <a:r>
              <a:rPr lang="en-US" dirty="0" err="1">
                <a:ea typeface="+mn-lt"/>
                <a:cs typeface="+mn-lt"/>
              </a:rPr>
              <a:t>استخدام</a:t>
            </a:r>
            <a:r>
              <a:rPr lang="en-US" dirty="0">
                <a:ea typeface="+mn-lt"/>
                <a:cs typeface="+mn-lt"/>
              </a:rPr>
              <a:t> </a:t>
            </a:r>
            <a:r>
              <a:rPr lang="en-US" dirty="0" err="1">
                <a:ea typeface="+mn-lt"/>
                <a:cs typeface="+mn-lt"/>
              </a:rPr>
              <a:t>الخنجر</a:t>
            </a:r>
            <a:r>
              <a:rPr lang="en-US" dirty="0">
                <a:ea typeface="+mn-lt"/>
                <a:cs typeface="+mn-lt"/>
              </a:rPr>
              <a:t> </a:t>
            </a:r>
            <a:r>
              <a:rPr lang="en-US" dirty="0" err="1">
                <a:ea typeface="+mn-lt"/>
                <a:cs typeface="+mn-lt"/>
              </a:rPr>
              <a:t>كذلك</a:t>
            </a:r>
            <a:r>
              <a:rPr lang="en-US" dirty="0">
                <a:ea typeface="+mn-lt"/>
                <a:cs typeface="+mn-lt"/>
              </a:rPr>
              <a:t> </a:t>
            </a:r>
            <a:r>
              <a:rPr lang="en-US" dirty="0" err="1">
                <a:ea typeface="+mn-lt"/>
                <a:cs typeface="+mn-lt"/>
              </a:rPr>
              <a:t>كشعار</a:t>
            </a:r>
            <a:r>
              <a:rPr lang="en-US" dirty="0">
                <a:ea typeface="+mn-lt"/>
                <a:cs typeface="+mn-lt"/>
              </a:rPr>
              <a:t> </a:t>
            </a:r>
            <a:r>
              <a:rPr lang="en-US" dirty="0" err="1">
                <a:ea typeface="+mn-lt"/>
                <a:cs typeface="+mn-lt"/>
              </a:rPr>
              <a:t>لشركة</a:t>
            </a:r>
            <a:r>
              <a:rPr lang="en-US" dirty="0">
                <a:ea typeface="+mn-lt"/>
                <a:cs typeface="+mn-lt"/>
              </a:rPr>
              <a:t> "</a:t>
            </a:r>
            <a:r>
              <a:rPr lang="en-US" dirty="0" err="1">
                <a:ea typeface="+mn-lt"/>
                <a:cs typeface="+mn-lt"/>
              </a:rPr>
              <a:t>عمانتل</a:t>
            </a:r>
            <a:r>
              <a:rPr lang="en-US" dirty="0">
                <a:ea typeface="+mn-lt"/>
                <a:cs typeface="+mn-lt"/>
              </a:rPr>
              <a:t>" </a:t>
            </a:r>
            <a:r>
              <a:rPr lang="en-US" dirty="0" err="1">
                <a:ea typeface="+mn-lt"/>
                <a:cs typeface="+mn-lt"/>
              </a:rPr>
              <a:t>التي</a:t>
            </a:r>
            <a:r>
              <a:rPr lang="en-US" dirty="0">
                <a:ea typeface="+mn-lt"/>
                <a:cs typeface="+mn-lt"/>
              </a:rPr>
              <a:t> </a:t>
            </a:r>
            <a:r>
              <a:rPr lang="en-US" dirty="0" err="1">
                <a:ea typeface="+mn-lt"/>
                <a:cs typeface="+mn-lt"/>
              </a:rPr>
              <a:t>تعد</a:t>
            </a:r>
            <a:r>
              <a:rPr lang="en-US" dirty="0">
                <a:ea typeface="+mn-lt"/>
                <a:cs typeface="+mn-lt"/>
              </a:rPr>
              <a:t> </a:t>
            </a:r>
            <a:r>
              <a:rPr lang="en-US" dirty="0" err="1">
                <a:ea typeface="+mn-lt"/>
                <a:cs typeface="+mn-lt"/>
              </a:rPr>
              <a:t>شركة</a:t>
            </a:r>
            <a:r>
              <a:rPr lang="en-US" dirty="0">
                <a:ea typeface="+mn-lt"/>
                <a:cs typeface="+mn-lt"/>
              </a:rPr>
              <a:t> </a:t>
            </a:r>
            <a:r>
              <a:rPr lang="en-US" dirty="0" err="1">
                <a:ea typeface="+mn-lt"/>
                <a:cs typeface="+mn-lt"/>
              </a:rPr>
              <a:t>الاتصالات</a:t>
            </a:r>
            <a:r>
              <a:rPr lang="en-US" dirty="0">
                <a:ea typeface="+mn-lt"/>
                <a:cs typeface="+mn-lt"/>
              </a:rPr>
              <a:t> </a:t>
            </a:r>
            <a:r>
              <a:rPr lang="en-US" dirty="0" err="1">
                <a:ea typeface="+mn-lt"/>
                <a:cs typeface="+mn-lt"/>
              </a:rPr>
              <a:t>الأولى</a:t>
            </a:r>
            <a:r>
              <a:rPr lang="en-US" dirty="0">
                <a:ea typeface="+mn-lt"/>
                <a:cs typeface="+mn-lt"/>
              </a:rPr>
              <a:t> </a:t>
            </a:r>
            <a:r>
              <a:rPr lang="en-US" dirty="0" err="1">
                <a:ea typeface="+mn-lt"/>
                <a:cs typeface="+mn-lt"/>
              </a:rPr>
              <a:t>بسلطنة</a:t>
            </a:r>
            <a:r>
              <a:rPr lang="en-US" dirty="0">
                <a:ea typeface="+mn-lt"/>
                <a:cs typeface="+mn-lt"/>
              </a:rPr>
              <a:t> </a:t>
            </a:r>
            <a:r>
              <a:rPr lang="en-US" dirty="0" err="1">
                <a:ea typeface="+mn-lt"/>
                <a:cs typeface="+mn-lt"/>
              </a:rPr>
              <a:t>عمان</a:t>
            </a:r>
            <a:r>
              <a:rPr lang="en-US" dirty="0">
                <a:ea typeface="+mn-lt"/>
                <a:cs typeface="+mn-lt"/>
              </a:rPr>
              <a:t>، </a:t>
            </a:r>
            <a:r>
              <a:rPr lang="en-US" dirty="0" err="1">
                <a:ea typeface="+mn-lt"/>
                <a:cs typeface="+mn-lt"/>
              </a:rPr>
              <a:t>وهناك</a:t>
            </a:r>
            <a:r>
              <a:rPr lang="en-US" dirty="0">
                <a:ea typeface="+mn-lt"/>
                <a:cs typeface="+mn-lt"/>
              </a:rPr>
              <a:t> </a:t>
            </a:r>
            <a:r>
              <a:rPr lang="en-US" dirty="0" err="1">
                <a:ea typeface="+mn-lt"/>
                <a:cs typeface="+mn-lt"/>
              </a:rPr>
              <a:t>شركات</a:t>
            </a:r>
            <a:r>
              <a:rPr lang="en-US" dirty="0">
                <a:ea typeface="+mn-lt"/>
                <a:cs typeface="+mn-lt"/>
              </a:rPr>
              <a:t> </a:t>
            </a:r>
            <a:r>
              <a:rPr lang="en-US" dirty="0" err="1">
                <a:ea typeface="+mn-lt"/>
                <a:cs typeface="+mn-lt"/>
              </a:rPr>
              <a:t>عديدة</a:t>
            </a:r>
            <a:r>
              <a:rPr lang="en-US" dirty="0">
                <a:ea typeface="+mn-lt"/>
                <a:cs typeface="+mn-lt"/>
              </a:rPr>
              <a:t> </a:t>
            </a:r>
            <a:r>
              <a:rPr lang="en-US" dirty="0" err="1">
                <a:ea typeface="+mn-lt"/>
                <a:cs typeface="+mn-lt"/>
              </a:rPr>
              <a:t>تستخدم</a:t>
            </a:r>
            <a:r>
              <a:rPr lang="en-US" dirty="0">
                <a:ea typeface="+mn-lt"/>
                <a:cs typeface="+mn-lt"/>
              </a:rPr>
              <a:t> </a:t>
            </a:r>
            <a:r>
              <a:rPr lang="en-US" dirty="0" err="1">
                <a:ea typeface="+mn-lt"/>
                <a:cs typeface="+mn-lt"/>
              </a:rPr>
              <a:t>رمز</a:t>
            </a:r>
            <a:r>
              <a:rPr lang="en-US" dirty="0">
                <a:ea typeface="+mn-lt"/>
                <a:cs typeface="+mn-lt"/>
              </a:rPr>
              <a:t> </a:t>
            </a:r>
            <a:r>
              <a:rPr lang="en-US" dirty="0" err="1">
                <a:ea typeface="+mn-lt"/>
                <a:cs typeface="+mn-lt"/>
              </a:rPr>
              <a:t>الخنجر</a:t>
            </a:r>
            <a:r>
              <a:rPr lang="en-US" dirty="0">
                <a:ea typeface="+mn-lt"/>
                <a:cs typeface="+mn-lt"/>
              </a:rPr>
              <a:t> </a:t>
            </a:r>
            <a:r>
              <a:rPr lang="en-US" dirty="0" err="1">
                <a:ea typeface="+mn-lt"/>
                <a:cs typeface="+mn-lt"/>
              </a:rPr>
              <a:t>مثل</a:t>
            </a:r>
            <a:r>
              <a:rPr lang="en-US" dirty="0">
                <a:ea typeface="+mn-lt"/>
                <a:cs typeface="+mn-lt"/>
              </a:rPr>
              <a:t> </a:t>
            </a:r>
            <a:r>
              <a:rPr lang="en-US" dirty="0" err="1">
                <a:ea typeface="+mn-lt"/>
                <a:cs typeface="+mn-lt"/>
              </a:rPr>
              <a:t>شركة</a:t>
            </a:r>
            <a:r>
              <a:rPr lang="en-US" dirty="0">
                <a:ea typeface="+mn-lt"/>
                <a:cs typeface="+mn-lt"/>
              </a:rPr>
              <a:t> "</a:t>
            </a:r>
            <a:r>
              <a:rPr lang="en-US" dirty="0" err="1">
                <a:ea typeface="+mn-lt"/>
                <a:cs typeface="+mn-lt"/>
              </a:rPr>
              <a:t>أمواج</a:t>
            </a:r>
            <a:r>
              <a:rPr lang="en-US" dirty="0">
                <a:ea typeface="+mn-lt"/>
                <a:cs typeface="+mn-lt"/>
              </a:rPr>
              <a:t>" </a:t>
            </a:r>
            <a:r>
              <a:rPr lang="en-US" dirty="0" err="1">
                <a:ea typeface="+mn-lt"/>
                <a:cs typeface="+mn-lt"/>
              </a:rPr>
              <a:t>التي</a:t>
            </a:r>
            <a:r>
              <a:rPr lang="en-US" dirty="0">
                <a:ea typeface="+mn-lt"/>
                <a:cs typeface="+mn-lt"/>
              </a:rPr>
              <a:t> </a:t>
            </a:r>
            <a:r>
              <a:rPr lang="en-US" dirty="0" err="1">
                <a:ea typeface="+mn-lt"/>
                <a:cs typeface="+mn-lt"/>
              </a:rPr>
              <a:t>ترجع</a:t>
            </a:r>
            <a:r>
              <a:rPr lang="en-US" dirty="0">
                <a:ea typeface="+mn-lt"/>
                <a:cs typeface="+mn-lt"/>
              </a:rPr>
              <a:t> </a:t>
            </a:r>
            <a:r>
              <a:rPr lang="en-US" dirty="0" err="1">
                <a:ea typeface="+mn-lt"/>
                <a:cs typeface="+mn-lt"/>
              </a:rPr>
              <a:t>ملكيتها</a:t>
            </a:r>
            <a:r>
              <a:rPr lang="en-US" dirty="0">
                <a:ea typeface="+mn-lt"/>
                <a:cs typeface="+mn-lt"/>
              </a:rPr>
              <a:t> </a:t>
            </a:r>
            <a:r>
              <a:rPr lang="en-US" dirty="0" err="1">
                <a:ea typeface="+mn-lt"/>
                <a:cs typeface="+mn-lt"/>
              </a:rPr>
              <a:t>إلى</a:t>
            </a:r>
            <a:r>
              <a:rPr lang="en-US" dirty="0">
                <a:ea typeface="+mn-lt"/>
                <a:cs typeface="+mn-lt"/>
              </a:rPr>
              <a:t> </a:t>
            </a:r>
            <a:r>
              <a:rPr lang="en-US" dirty="0" err="1">
                <a:ea typeface="+mn-lt"/>
                <a:cs typeface="+mn-lt"/>
              </a:rPr>
              <a:t>العائلة</a:t>
            </a:r>
            <a:r>
              <a:rPr lang="en-US" dirty="0">
                <a:ea typeface="+mn-lt"/>
                <a:cs typeface="+mn-lt"/>
              </a:rPr>
              <a:t> </a:t>
            </a:r>
            <a:r>
              <a:rPr lang="en-US" dirty="0" err="1">
                <a:ea typeface="+mn-lt"/>
                <a:cs typeface="+mn-lt"/>
              </a:rPr>
              <a:t>المالكة</a:t>
            </a:r>
            <a:r>
              <a:rPr lang="en-US" dirty="0">
                <a:ea typeface="+mn-lt"/>
                <a:cs typeface="+mn-lt"/>
              </a:rPr>
              <a:t> </a:t>
            </a:r>
            <a:r>
              <a:rPr lang="en-US" dirty="0" err="1">
                <a:ea typeface="+mn-lt"/>
                <a:cs typeface="+mn-lt"/>
              </a:rPr>
              <a:t>بالسلطنة</a:t>
            </a:r>
            <a:r>
              <a:rPr lang="en-US" dirty="0">
                <a:ea typeface="+mn-lt"/>
                <a:cs typeface="+mn-lt"/>
              </a:rPr>
              <a:t>.</a:t>
            </a:r>
            <a:endParaRPr lang="en-US" dirty="0"/>
          </a:p>
        </p:txBody>
      </p:sp>
    </p:spTree>
    <p:extLst>
      <p:ext uri="{BB962C8B-B14F-4D97-AF65-F5344CB8AC3E}">
        <p14:creationId xmlns:p14="http://schemas.microsoft.com/office/powerpoint/2010/main" val="51235670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0</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BlobVTI</vt:lpstr>
      <vt:lpstr>الخنجر العماني </vt:lpstr>
      <vt:lpstr>معلومات عن الخنجر العماني </vt:lpstr>
      <vt:lpstr>تاريخ الخنجر العماني </vt:lpstr>
      <vt:lpstr>أنواع الخنجر العماني </vt:lpstr>
      <vt:lpstr>استخدام ورمزية الخنجر العماني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36</cp:revision>
  <dcterms:created xsi:type="dcterms:W3CDTF">2023-11-06T18:58:08Z</dcterms:created>
  <dcterms:modified xsi:type="dcterms:W3CDTF">2023-11-06T19:04:20Z</dcterms:modified>
</cp:coreProperties>
</file>