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7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1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9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6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3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9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2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8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6CCD69-B685-46FC-84C7-483B2D5BE05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FD2DD0-6A46-4537-B5F6-E3704A17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F76E-5DF4-603C-74E5-147EB2B5E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هو اسم الزهرة الأكبر على سطح الكرة الأرضية، باللغة العربية والإنجليزيّة؟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D71BD-810F-0D55-F19C-C509B5EDF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اسمها زهرة الرافليسيا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بالإنجليزية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Rafflesia).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1360-725A-806B-4EE3-D94404FB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هي الألوان التي وردَ ذكرها في كتاب الله سبحانه وتعالى؟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DD43-2E1E-FF53-B242-5E4EABBA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اللون الأصفر والأسود والأبيض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1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B9B-F9F5-715D-BEDD-B3F7A4DD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هو المكان الذي انطلقت منه سفينة التايتانيك؟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8338-1047-81B2-217E-3A21B1BC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من بريطانيا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B9B-F9F5-715D-BEDD-B3F7A4DD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هو اسم النّهر الأطول على سطح الكرة الأرضية؟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8338-1047-81B2-217E-3A21B1BC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نهر النيل في مصر والسودان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B9B-F9F5-715D-BEDD-B3F7A4DD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أين هو المكان في جسم الإنسان الذي يُوجد به العظمة الأصغر؟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8338-1047-81B2-217E-3A21B1BC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في الأذن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1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6B9B-F9F5-715D-BEDD-B3F7A4DD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 خلال تسلسل المصفوفة الآتية، يجب عليك أن تقوم على اكتشاف الرّقم الخاطئ الذي يتواجد فيها، ثمّ إعادة تصحيحه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:(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60، 52، 45، 39، 35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8338-1047-81B2-217E-3A21B1BC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الرقم الخاطئ هو 35 والتصحيح يكون 34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7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7BEE-F6D4-693E-190B-36ECDDCD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يُمكن لنا أن نقوم على جمع الرقمين تسعة وسبعة، ويكون الناتج الصحيح هو الرقم أربعة، فكيف يُمكن تفسير ذلك؟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0F9C-3ABB-1BCA-B4CB-A7E53A2E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الإجابة: عندما تكون الساعة التاسعة صباحًا، يُضاف لها سبع ساعات لتُصبح الساعة الرابعة عصرًا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177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ما هو اسم الزهرة الأكبر على سطح الكرة الأرضية، باللغة العربية والإنجليزيّة؟ </vt:lpstr>
      <vt:lpstr>ما هي الألوان التي وردَ ذكرها في كتاب الله سبحانه وتعالى؟ </vt:lpstr>
      <vt:lpstr>ما هو المكان الذي انطلقت منه سفينة التايتانيك؟</vt:lpstr>
      <vt:lpstr>ما هو اسم النّهر الأطول على سطح الكرة الأرضية؟ </vt:lpstr>
      <vt:lpstr>أين هو المكان في جسم الإنسان الذي يُوجد به العظمة الأصغر؟ </vt:lpstr>
      <vt:lpstr>من خلال تسلسل المصفوفة الآتية، يجب عليك أن تقوم على اكتشاف الرّقم الخاطئ الذي يتواجد فيها، ثمّ إعادة تصحيحه :( 60، 52، 45، 39، 35) </vt:lpstr>
      <vt:lpstr>يُمكن لنا أن نقوم على جمع الرقمين تسعة وسبعة، ويكون الناتج الصحيح هو الرقم أربعة، فكيف يُمكن تفسير ذلك؟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هو اسم الزهرة الأكبر على سطح الكرة الأرضية، باللغة العربية والإنجليزيّة؟ </dc:title>
  <dc:creator>Cherif</dc:creator>
  <cp:lastModifiedBy>Cherif</cp:lastModifiedBy>
  <cp:revision>1</cp:revision>
  <dcterms:created xsi:type="dcterms:W3CDTF">2023-05-30T11:46:42Z</dcterms:created>
  <dcterms:modified xsi:type="dcterms:W3CDTF">2023-05-30T11:50:20Z</dcterms:modified>
</cp:coreProperties>
</file>